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handoutMasterIdLst>
    <p:handoutMasterId r:id="rId16"/>
  </p:handoutMasterIdLst>
  <p:sldIdLst>
    <p:sldId id="884" r:id="rId2"/>
    <p:sldId id="990" r:id="rId3"/>
    <p:sldId id="993" r:id="rId4"/>
    <p:sldId id="949" r:id="rId5"/>
    <p:sldId id="946" r:id="rId6"/>
    <p:sldId id="995" r:id="rId7"/>
    <p:sldId id="988" r:id="rId8"/>
    <p:sldId id="994" r:id="rId9"/>
    <p:sldId id="996" r:id="rId10"/>
    <p:sldId id="997" r:id="rId11"/>
    <p:sldId id="998" r:id="rId12"/>
    <p:sldId id="968" r:id="rId13"/>
    <p:sldId id="987" r:id="rId14"/>
  </p:sldIdLst>
  <p:sldSz cx="24387175" cy="13717588"/>
  <p:notesSz cx="6858000" cy="9144000"/>
  <p:defaultTextStyle>
    <a:defPPr>
      <a:defRPr lang="ru-RU"/>
    </a:defPPr>
    <a:lvl1pPr marL="0" algn="l" defTabSz="2438522" rtl="0" eaLnBrk="1" latinLnBrk="0" hangingPunct="1">
      <a:defRPr sz="48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пользователь Microsoft Office" initials="Office" lastIdx="1" clrIdx="0">
    <p:extLst/>
  </p:cmAuthor>
  <p:cmAuthor id="2" name="пользователь Microsoft Office" initials="Office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296529"/>
    <a:srgbClr val="599339"/>
    <a:srgbClr val="6EC870"/>
    <a:srgbClr val="42A442"/>
    <a:srgbClr val="667D4B"/>
    <a:srgbClr val="7BCE5A"/>
    <a:srgbClr val="DDDDDD"/>
    <a:srgbClr val="FBFBFB"/>
    <a:srgbClr val="66FF3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8995" autoAdjust="0"/>
  </p:normalViewPr>
  <p:slideViewPr>
    <p:cSldViewPr>
      <p:cViewPr>
        <p:scale>
          <a:sx n="32" d="100"/>
          <a:sy n="32" d="100"/>
        </p:scale>
        <p:origin x="-738" y="-294"/>
      </p:cViewPr>
      <p:guideLst>
        <p:guide orient="horz" pos="4320"/>
        <p:guide pos="7681"/>
      </p:guideLst>
    </p:cSldViewPr>
  </p:slideViewPr>
  <p:outlineViewPr>
    <p:cViewPr>
      <p:scale>
        <a:sx n="33" d="100"/>
        <a:sy n="33" d="100"/>
      </p:scale>
      <p:origin x="48" y="0"/>
    </p:cViewPr>
  </p:outlineViewPr>
  <p:notesTextViewPr>
    <p:cViewPr>
      <p:scale>
        <a:sx n="1" d="1"/>
        <a:sy n="1" d="1"/>
      </p:scale>
      <p:origin x="0" y="0"/>
    </p:cViewPr>
  </p:notesTextViewPr>
  <p:sorterViewPr>
    <p:cViewPr>
      <p:scale>
        <a:sx n="100" d="100"/>
        <a:sy n="100" d="100"/>
      </p:scale>
      <p:origin x="0" y="7044"/>
    </p:cViewPr>
  </p:sorterViewPr>
  <p:notesViewPr>
    <p:cSldViewPr>
      <p:cViewPr varScale="1">
        <p:scale>
          <a:sx n="107" d="100"/>
          <a:sy n="107" d="100"/>
        </p:scale>
        <p:origin x="5328" y="16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pPr/>
              <a:t>19.12.2018</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pPr/>
              <a:t>‹#›</a:t>
            </a:fld>
            <a:endParaRPr lang="ru-RU"/>
          </a:p>
        </p:txBody>
      </p:sp>
    </p:spTree>
    <p:extLst>
      <p:ext uri="{BB962C8B-B14F-4D97-AF65-F5344CB8AC3E}">
        <p14:creationId xmlns:p14="http://schemas.microsoft.com/office/powerpoint/2010/main" xmlns=""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E03F2D-4C40-8A47-B131-FA84CE0A3C0A}" type="datetimeFigureOut">
              <a:rPr lang="ru-RU" smtClean="0"/>
              <a:pPr/>
              <a:t>19.12.2018</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Образец текста</a:t>
            </a:r>
          </a:p>
          <a:p>
            <a:pPr lvl="1"/>
            <a:r>
              <a:rPr lang="en-US" smtClean="0"/>
              <a:t>Второй уровень</a:t>
            </a:r>
          </a:p>
          <a:p>
            <a:pPr lvl="2"/>
            <a:r>
              <a:rPr lang="en-US" smtClean="0"/>
              <a:t>Третий уровень</a:t>
            </a:r>
          </a:p>
          <a:p>
            <a:pPr lvl="3"/>
            <a:r>
              <a:rPr lang="en-US" smtClean="0"/>
              <a:t>Четвертый уровень</a:t>
            </a:r>
          </a:p>
          <a:p>
            <a:pPr lvl="4"/>
            <a:r>
              <a:rPr lang="en-US"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3FC40D-6FB9-1648-B027-EAD4E7DC4F2C}" type="slidenum">
              <a:rPr lang="ru-RU" smtClean="0"/>
              <a:pPr/>
              <a:t>‹#›</a:t>
            </a:fld>
            <a:endParaRPr lang="ru-RU"/>
          </a:p>
        </p:txBody>
      </p:sp>
    </p:spTree>
    <p:extLst>
      <p:ext uri="{BB962C8B-B14F-4D97-AF65-F5344CB8AC3E}">
        <p14:creationId xmlns:p14="http://schemas.microsoft.com/office/powerpoint/2010/main" xmlns="" val="4180741598"/>
      </p:ext>
    </p:extLst>
  </p:cSld>
  <p:clrMap bg1="lt1" tx1="dk1" bg2="lt2" tx2="dk2" accent1="accent1" accent2="accent2" accent3="accent3" accent4="accent4" accent5="accent5" accent6="accent6" hlink="hlink" folHlink="folHlink"/>
  <p:hf hdr="0" ftr="0" dt="0"/>
  <p:notesStyle>
    <a:lvl1pPr marL="0" algn="l" defTabSz="1219261" rtl="0" eaLnBrk="1" latinLnBrk="0" hangingPunct="1">
      <a:defRPr sz="3200" kern="1200">
        <a:solidFill>
          <a:schemeClr val="tx1"/>
        </a:solidFill>
        <a:latin typeface="+mn-lt"/>
        <a:ea typeface="+mn-ea"/>
        <a:cs typeface="+mn-cs"/>
      </a:defRPr>
    </a:lvl1pPr>
    <a:lvl2pPr marL="1219261" algn="l" defTabSz="1219261" rtl="0" eaLnBrk="1" latinLnBrk="0" hangingPunct="1">
      <a:defRPr sz="3200" kern="1200">
        <a:solidFill>
          <a:schemeClr val="tx1"/>
        </a:solidFill>
        <a:latin typeface="+mn-lt"/>
        <a:ea typeface="+mn-ea"/>
        <a:cs typeface="+mn-cs"/>
      </a:defRPr>
    </a:lvl2pPr>
    <a:lvl3pPr marL="2438522" algn="l" defTabSz="1219261" rtl="0" eaLnBrk="1" latinLnBrk="0" hangingPunct="1">
      <a:defRPr sz="3200" kern="1200">
        <a:solidFill>
          <a:schemeClr val="tx1"/>
        </a:solidFill>
        <a:latin typeface="+mn-lt"/>
        <a:ea typeface="+mn-ea"/>
        <a:cs typeface="+mn-cs"/>
      </a:defRPr>
    </a:lvl3pPr>
    <a:lvl4pPr marL="3657783" algn="l" defTabSz="1219261" rtl="0" eaLnBrk="1" latinLnBrk="0" hangingPunct="1">
      <a:defRPr sz="3200" kern="1200">
        <a:solidFill>
          <a:schemeClr val="tx1"/>
        </a:solidFill>
        <a:latin typeface="+mn-lt"/>
        <a:ea typeface="+mn-ea"/>
        <a:cs typeface="+mn-cs"/>
      </a:defRPr>
    </a:lvl4pPr>
    <a:lvl5pPr marL="4877044" algn="l" defTabSz="1219261" rtl="0" eaLnBrk="1" latinLnBrk="0" hangingPunct="1">
      <a:defRPr sz="3200" kern="1200">
        <a:solidFill>
          <a:schemeClr val="tx1"/>
        </a:solidFill>
        <a:latin typeface="+mn-lt"/>
        <a:ea typeface="+mn-ea"/>
        <a:cs typeface="+mn-cs"/>
      </a:defRPr>
    </a:lvl5pPr>
    <a:lvl6pPr marL="6096305" algn="l" defTabSz="1219261" rtl="0" eaLnBrk="1" latinLnBrk="0" hangingPunct="1">
      <a:defRPr sz="3200" kern="1200">
        <a:solidFill>
          <a:schemeClr val="tx1"/>
        </a:solidFill>
        <a:latin typeface="+mn-lt"/>
        <a:ea typeface="+mn-ea"/>
        <a:cs typeface="+mn-cs"/>
      </a:defRPr>
    </a:lvl6pPr>
    <a:lvl7pPr marL="7315566" algn="l" defTabSz="1219261" rtl="0" eaLnBrk="1" latinLnBrk="0" hangingPunct="1">
      <a:defRPr sz="3200" kern="1200">
        <a:solidFill>
          <a:schemeClr val="tx1"/>
        </a:solidFill>
        <a:latin typeface="+mn-lt"/>
        <a:ea typeface="+mn-ea"/>
        <a:cs typeface="+mn-cs"/>
      </a:defRPr>
    </a:lvl7pPr>
    <a:lvl8pPr marL="8534827" algn="l" defTabSz="1219261" rtl="0" eaLnBrk="1" latinLnBrk="0" hangingPunct="1">
      <a:defRPr sz="3200" kern="1200">
        <a:solidFill>
          <a:schemeClr val="tx1"/>
        </a:solidFill>
        <a:latin typeface="+mn-lt"/>
        <a:ea typeface="+mn-ea"/>
        <a:cs typeface="+mn-cs"/>
      </a:defRPr>
    </a:lvl8pPr>
    <a:lvl9pPr marL="9754088" algn="l" defTabSz="1219261"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13FC40D-6FB9-1648-B027-EAD4E7DC4F2C}" type="slidenum">
              <a:rPr lang="ru-RU" smtClean="0"/>
              <a:pPr/>
              <a:t>1</a:t>
            </a:fld>
            <a:endParaRPr lang="ru-RU"/>
          </a:p>
        </p:txBody>
      </p:sp>
    </p:spTree>
    <p:extLst>
      <p:ext uri="{BB962C8B-B14F-4D97-AF65-F5344CB8AC3E}">
        <p14:creationId xmlns:p14="http://schemas.microsoft.com/office/powerpoint/2010/main" xmlns="" val="1582069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013FC40D-6FB9-1648-B027-EAD4E7DC4F2C}" type="slidenum">
              <a:rPr lang="ru-RU" smtClean="0"/>
              <a:pPr/>
              <a:t>3</a:t>
            </a:fld>
            <a:endParaRPr lang="ru-RU"/>
          </a:p>
        </p:txBody>
      </p:sp>
    </p:spTree>
    <p:extLst>
      <p:ext uri="{BB962C8B-B14F-4D97-AF65-F5344CB8AC3E}">
        <p14:creationId xmlns:p14="http://schemas.microsoft.com/office/powerpoint/2010/main" xmlns="" val="1857720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013FC40D-6FB9-1648-B027-EAD4E7DC4F2C}" type="slidenum">
              <a:rPr lang="ru-RU" smtClean="0"/>
              <a:pPr/>
              <a:t>4</a:t>
            </a:fld>
            <a:endParaRPr lang="ru-RU"/>
          </a:p>
        </p:txBody>
      </p:sp>
    </p:spTree>
    <p:extLst>
      <p:ext uri="{BB962C8B-B14F-4D97-AF65-F5344CB8AC3E}">
        <p14:creationId xmlns:p14="http://schemas.microsoft.com/office/powerpoint/2010/main" xmlns="" val="1806862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013FC40D-6FB9-1648-B027-EAD4E7DC4F2C}" type="slidenum">
              <a:rPr lang="ru-RU" smtClean="0"/>
              <a:pPr/>
              <a:t>5</a:t>
            </a:fld>
            <a:endParaRPr lang="ru-RU"/>
          </a:p>
        </p:txBody>
      </p:sp>
    </p:spTree>
    <p:extLst>
      <p:ext uri="{BB962C8B-B14F-4D97-AF65-F5344CB8AC3E}">
        <p14:creationId xmlns:p14="http://schemas.microsoft.com/office/powerpoint/2010/main" xmlns="" val="1735321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013FC40D-6FB9-1648-B027-EAD4E7DC4F2C}" type="slidenum">
              <a:rPr lang="ru-RU" smtClean="0"/>
              <a:pPr/>
              <a:t>7</a:t>
            </a:fld>
            <a:endParaRPr lang="ru-RU"/>
          </a:p>
        </p:txBody>
      </p:sp>
    </p:spTree>
    <p:extLst>
      <p:ext uri="{BB962C8B-B14F-4D97-AF65-F5344CB8AC3E}">
        <p14:creationId xmlns:p14="http://schemas.microsoft.com/office/powerpoint/2010/main" xmlns="" val="1735321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013FC40D-6FB9-1648-B027-EAD4E7DC4F2C}" type="slidenum">
              <a:rPr lang="ru-RU" smtClean="0"/>
              <a:pPr/>
              <a:t>8</a:t>
            </a:fld>
            <a:endParaRPr lang="ru-RU"/>
          </a:p>
        </p:txBody>
      </p:sp>
    </p:spTree>
    <p:extLst>
      <p:ext uri="{BB962C8B-B14F-4D97-AF65-F5344CB8AC3E}">
        <p14:creationId xmlns:p14="http://schemas.microsoft.com/office/powerpoint/2010/main" xmlns="" val="1735321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013FC40D-6FB9-1648-B027-EAD4E7DC4F2C}" type="slidenum">
              <a:rPr lang="ru-RU" smtClean="0"/>
              <a:pPr/>
              <a:t>12</a:t>
            </a:fld>
            <a:endParaRPr lang="ru-RU"/>
          </a:p>
        </p:txBody>
      </p:sp>
    </p:spTree>
    <p:extLst>
      <p:ext uri="{BB962C8B-B14F-4D97-AF65-F5344CB8AC3E}">
        <p14:creationId xmlns:p14="http://schemas.microsoft.com/office/powerpoint/2010/main" xmlns="" val="62896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6_Пользовательский макет">
    <p:bg>
      <p:bgPr>
        <a:solidFill>
          <a:schemeClr val="tx2"/>
        </a:solidFill>
        <a:effectLst/>
      </p:bgPr>
    </p:bg>
    <p:spTree>
      <p:nvGrpSpPr>
        <p:cNvPr id="1" name=""/>
        <p:cNvGrpSpPr/>
        <p:nvPr/>
      </p:nvGrpSpPr>
      <p:grpSpPr>
        <a:xfrm>
          <a:off x="0" y="0"/>
          <a:ext cx="0" cy="0"/>
          <a:chOff x="0" y="0"/>
          <a:chExt cx="0" cy="0"/>
        </a:xfrm>
      </p:grpSpPr>
      <p:sp>
        <p:nvSpPr>
          <p:cNvPr id="11" name="Picture Placeholder 2"/>
          <p:cNvSpPr>
            <a:spLocks noGrp="1"/>
          </p:cNvSpPr>
          <p:nvPr>
            <p:ph type="pic" sz="quarter" idx="27"/>
          </p:nvPr>
        </p:nvSpPr>
        <p:spPr>
          <a:xfrm>
            <a:off x="1897476" y="0"/>
            <a:ext cx="22489700" cy="13717588"/>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7" name="Заголовок 1"/>
          <p:cNvSpPr>
            <a:spLocks noGrp="1"/>
          </p:cNvSpPr>
          <p:nvPr>
            <p:ph type="title" hasCustomPrompt="1"/>
          </p:nvPr>
        </p:nvSpPr>
        <p:spPr>
          <a:xfrm>
            <a:off x="3408611" y="9451082"/>
            <a:ext cx="8784976" cy="2029316"/>
          </a:xfrm>
          <a:prstGeom prst="rect">
            <a:avLst/>
          </a:prstGeom>
        </p:spPr>
        <p:txBody>
          <a:bodyPr>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sz="13001" b="1" i="0" baseline="0">
                <a:solidFill>
                  <a:schemeClr val="bg1"/>
                </a:solidFill>
                <a:latin typeface="Tahoma" charset="0"/>
                <a:ea typeface="Tahoma" charset="0"/>
                <a:cs typeface="Tahoma" charset="0"/>
              </a:defRPr>
            </a:lvl1pPr>
          </a:lstStyle>
          <a:p>
            <a:r>
              <a:rPr lang="en-US" dirty="0" smtClean="0"/>
              <a:t>Name file</a:t>
            </a:r>
            <a:endParaRPr lang="ru-RU" dirty="0"/>
          </a:p>
        </p:txBody>
      </p:sp>
      <p:sp>
        <p:nvSpPr>
          <p:cNvPr id="4" name="Прямоугольник 3"/>
          <p:cNvSpPr/>
          <p:nvPr userDrawn="1"/>
        </p:nvSpPr>
        <p:spPr>
          <a:xfrm>
            <a:off x="0" y="0"/>
            <a:ext cx="1897475" cy="137175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5" name="Заголовок 1"/>
          <p:cNvSpPr txBox="1">
            <a:spLocks/>
          </p:cNvSpPr>
          <p:nvPr userDrawn="1"/>
        </p:nvSpPr>
        <p:spPr>
          <a:xfrm rot="16200000">
            <a:off x="-4379256" y="7215561"/>
            <a:ext cx="11089232" cy="1014658"/>
          </a:xfrm>
          <a:prstGeom prst="rect">
            <a:avLst/>
          </a:prstGeom>
        </p:spPr>
        <p:txBody>
          <a:bodyPr>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sz="13001" b="1" i="0" kern="1200" baseline="0">
                <a:solidFill>
                  <a:schemeClr val="bg1"/>
                </a:solidFill>
                <a:latin typeface="Tahoma" charset="0"/>
                <a:ea typeface="Tahoma" charset="0"/>
                <a:cs typeface="Tahoma" charset="0"/>
              </a:defRPr>
            </a:lvl1pPr>
          </a:lstStyle>
          <a:p>
            <a:pPr lvl="0"/>
            <a:r>
              <a:rPr lang="en-US" sz="3200" b="0" dirty="0" smtClean="0">
                <a:solidFill>
                  <a:schemeClr val="bg1"/>
                </a:solidFill>
              </a:rPr>
              <a:t>More free presentations</a:t>
            </a:r>
            <a:r>
              <a:rPr lang="ru-RU" sz="3200" b="0" dirty="0" smtClean="0">
                <a:solidFill>
                  <a:schemeClr val="bg1"/>
                </a:solidFill>
              </a:rPr>
              <a:t>: </a:t>
            </a:r>
            <a:r>
              <a:rPr lang="en-US" sz="4000" b="0" dirty="0" smtClean="0">
                <a:solidFill>
                  <a:schemeClr val="bg1"/>
                </a:solidFill>
              </a:rPr>
              <a:t>www.slideseller</a:t>
            </a:r>
            <a:r>
              <a:rPr lang="ru-RU" sz="4000" b="0" dirty="0" smtClean="0">
                <a:solidFill>
                  <a:schemeClr val="bg1"/>
                </a:solidFill>
              </a:rPr>
              <a:t>.</a:t>
            </a:r>
            <a:r>
              <a:rPr lang="en-US" sz="4000" b="0" dirty="0" smtClean="0">
                <a:solidFill>
                  <a:schemeClr val="bg1"/>
                </a:solidFill>
              </a:rPr>
              <a:t>com</a:t>
            </a:r>
            <a:endParaRPr lang="en-US" sz="4000" b="0" dirty="0">
              <a:solidFill>
                <a:schemeClr val="bg1"/>
              </a:solidFill>
            </a:endParaRPr>
          </a:p>
        </p:txBody>
      </p:sp>
    </p:spTree>
    <p:extLst>
      <p:ext uri="{BB962C8B-B14F-4D97-AF65-F5344CB8AC3E}">
        <p14:creationId xmlns:p14="http://schemas.microsoft.com/office/powerpoint/2010/main" xmlns="" val="16648604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85_Пользовательский макет">
    <p:spTree>
      <p:nvGrpSpPr>
        <p:cNvPr id="1" name=""/>
        <p:cNvGrpSpPr/>
        <p:nvPr/>
      </p:nvGrpSpPr>
      <p:grpSpPr>
        <a:xfrm>
          <a:off x="0" y="0"/>
          <a:ext cx="0" cy="0"/>
          <a:chOff x="0" y="0"/>
          <a:chExt cx="0" cy="0"/>
        </a:xfrm>
      </p:grpSpPr>
      <p:sp>
        <p:nvSpPr>
          <p:cNvPr id="7" name="Прямоугольник 6"/>
          <p:cNvSpPr/>
          <p:nvPr userDrawn="1"/>
        </p:nvSpPr>
        <p:spPr>
          <a:xfrm flipH="1">
            <a:off x="1897474" y="0"/>
            <a:ext cx="22489700" cy="13717589"/>
          </a:xfrm>
          <a:prstGeom prst="rect">
            <a:avLst/>
          </a:prstGeom>
          <a:gradFill>
            <a:gsLst>
              <a:gs pos="99000">
                <a:schemeClr val="bg1">
                  <a:lumMod val="95000"/>
                  <a:alpha val="52000"/>
                </a:schemeClr>
              </a:gs>
              <a:gs pos="7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0" name="Текст 3"/>
          <p:cNvSpPr>
            <a:spLocks noGrp="1"/>
          </p:cNvSpPr>
          <p:nvPr>
            <p:ph type="body" sz="quarter" idx="25" hasCustomPrompt="1"/>
          </p:nvPr>
        </p:nvSpPr>
        <p:spPr>
          <a:xfrm rot="16200000">
            <a:off x="61920" y="11573637"/>
            <a:ext cx="2447937" cy="507083"/>
          </a:xfrm>
          <a:prstGeom prst="rect">
            <a:avLst/>
          </a:prstGeom>
        </p:spPr>
        <p:txBody>
          <a:bodyPr anchor="ctr"/>
          <a:lstStyle>
            <a:lvl1pPr>
              <a:defRPr lang="en-US" sz="2400" b="1" i="0" baseline="0" dirty="0">
                <a:solidFill>
                  <a:schemeClr val="tx2">
                    <a:lumMod val="50000"/>
                    <a:lumOff val="50000"/>
                  </a:schemeClr>
                </a:solidFill>
                <a:latin typeface="Tahoma" charset="0"/>
                <a:ea typeface="Tahoma" charset="0"/>
                <a:cs typeface="Tahoma" charset="0"/>
              </a:defRPr>
            </a:lvl1pPr>
          </a:lstStyle>
          <a:p>
            <a:pPr marL="0" lvl="0" indent="0">
              <a:lnSpc>
                <a:spcPct val="150000"/>
              </a:lnSpc>
              <a:buNone/>
            </a:pPr>
            <a:r>
              <a:rPr lang="en-US" smtClean="0"/>
              <a:t>PROPOSAL</a:t>
            </a:r>
            <a:endParaRPr lang="en-US" dirty="0"/>
          </a:p>
        </p:txBody>
      </p:sp>
      <p:grpSp>
        <p:nvGrpSpPr>
          <p:cNvPr id="16" name="Группа 15"/>
          <p:cNvGrpSpPr/>
          <p:nvPr userDrawn="1"/>
        </p:nvGrpSpPr>
        <p:grpSpPr>
          <a:xfrm>
            <a:off x="516831" y="855685"/>
            <a:ext cx="827365" cy="458493"/>
            <a:chOff x="14785875" y="9451082"/>
            <a:chExt cx="6872896" cy="3808688"/>
          </a:xfrm>
          <a:solidFill>
            <a:schemeClr val="tx2"/>
          </a:solidFill>
        </p:grpSpPr>
        <p:sp>
          <p:nvSpPr>
            <p:cNvPr id="19" name="Полилиния 18"/>
            <p:cNvSpPr/>
            <p:nvPr/>
          </p:nvSpPr>
          <p:spPr>
            <a:xfrm>
              <a:off x="19754427" y="9451083"/>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олилиния 19"/>
            <p:cNvSpPr/>
            <p:nvPr/>
          </p:nvSpPr>
          <p:spPr>
            <a:xfrm rot="10800000">
              <a:off x="14785875" y="9451082"/>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5" name="Picture Placeholder 2"/>
          <p:cNvSpPr>
            <a:spLocks noGrp="1"/>
          </p:cNvSpPr>
          <p:nvPr>
            <p:ph type="pic" sz="quarter" idx="42"/>
          </p:nvPr>
        </p:nvSpPr>
        <p:spPr>
          <a:xfrm>
            <a:off x="19481857" y="2754313"/>
            <a:ext cx="4903862" cy="3927461"/>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32" name="Picture Placeholder 2"/>
          <p:cNvSpPr>
            <a:spLocks noGrp="1"/>
          </p:cNvSpPr>
          <p:nvPr>
            <p:ph type="pic" sz="quarter" idx="44"/>
          </p:nvPr>
        </p:nvSpPr>
        <p:spPr>
          <a:xfrm>
            <a:off x="14089194" y="2754313"/>
            <a:ext cx="5000374" cy="3927461"/>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34" name="Заголовок 1"/>
          <p:cNvSpPr>
            <a:spLocks noGrp="1"/>
          </p:cNvSpPr>
          <p:nvPr>
            <p:ph type="title" hasCustomPrompt="1"/>
          </p:nvPr>
        </p:nvSpPr>
        <p:spPr>
          <a:xfrm>
            <a:off x="3552627" y="2754314"/>
            <a:ext cx="8640960" cy="2663824"/>
          </a:xfrm>
          <a:prstGeom prst="rect">
            <a:avLst/>
          </a:prstGeom>
        </p:spPr>
        <p:txBody>
          <a:bodyPr>
            <a:noAutofit/>
          </a:bodyPr>
          <a:lstStyle>
            <a:lvl1pPr marL="0" marR="0" indent="0" algn="l" defTabSz="2438645" rtl="0" eaLnBrk="1" fontAlgn="auto" latinLnBrk="0" hangingPunct="1">
              <a:lnSpc>
                <a:spcPct val="100000"/>
              </a:lnSpc>
              <a:spcBef>
                <a:spcPct val="0"/>
              </a:spcBef>
              <a:spcAft>
                <a:spcPts val="0"/>
              </a:spcAft>
              <a:buClrTx/>
              <a:buSzTx/>
              <a:buFontTx/>
              <a:buNone/>
              <a:tabLst>
                <a:tab pos="3641907" algn="l"/>
              </a:tabLst>
              <a:defRPr lang="ru-RU" sz="8001" b="1" i="0" kern="1200" spc="0" baseline="0" dirty="0">
                <a:solidFill>
                  <a:schemeClr val="tx2"/>
                </a:solidFill>
                <a:latin typeface="Tahoma" charset="0"/>
                <a:ea typeface="Tahoma" charset="0"/>
                <a:cs typeface="Tahoma" charset="0"/>
              </a:defRPr>
            </a:lvl1pPr>
          </a:lstStyle>
          <a:p>
            <a:r>
              <a:rPr lang="en-US" dirty="0" smtClean="0"/>
              <a:t>NAME OF YOUR SLIDE</a:t>
            </a:r>
            <a:endParaRPr lang="ru-RU" dirty="0"/>
          </a:p>
        </p:txBody>
      </p:sp>
      <p:sp>
        <p:nvSpPr>
          <p:cNvPr id="35" name="Picture Placeholder 2"/>
          <p:cNvSpPr>
            <a:spLocks noGrp="1"/>
          </p:cNvSpPr>
          <p:nvPr>
            <p:ph type="pic" sz="quarter" idx="45"/>
          </p:nvPr>
        </p:nvSpPr>
        <p:spPr>
          <a:xfrm>
            <a:off x="19481857" y="7035815"/>
            <a:ext cx="4903862" cy="3927461"/>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36" name="Picture Placeholder 2"/>
          <p:cNvSpPr>
            <a:spLocks noGrp="1"/>
          </p:cNvSpPr>
          <p:nvPr>
            <p:ph type="pic" sz="quarter" idx="46"/>
          </p:nvPr>
        </p:nvSpPr>
        <p:spPr>
          <a:xfrm>
            <a:off x="14089194" y="7035815"/>
            <a:ext cx="5000374" cy="3927461"/>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37" name="Текст 3"/>
          <p:cNvSpPr>
            <a:spLocks noGrp="1"/>
          </p:cNvSpPr>
          <p:nvPr>
            <p:ph type="body" sz="quarter" idx="14" hasCustomPrompt="1"/>
          </p:nvPr>
        </p:nvSpPr>
        <p:spPr>
          <a:xfrm>
            <a:off x="3552628" y="6138714"/>
            <a:ext cx="8640960" cy="4824561"/>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Tree>
    <p:extLst>
      <p:ext uri="{BB962C8B-B14F-4D97-AF65-F5344CB8AC3E}">
        <p14:creationId xmlns:p14="http://schemas.microsoft.com/office/powerpoint/2010/main" xmlns="" val="1810973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5182">
          <p15:clr>
            <a:srgbClr val="FBAE40"/>
          </p15:clr>
        </p15:guide>
        <p15:guide id="2" pos="5504">
          <p15:clr>
            <a:srgbClr val="FBAE40"/>
          </p15:clr>
        </p15:guide>
        <p15:guide id="3" pos="1195">
          <p15:clr>
            <a:srgbClr val="FBAE40"/>
          </p15:clr>
        </p15:guide>
        <p15:guide id="4" pos="14167">
          <p15:clr>
            <a:srgbClr val="FBAE40"/>
          </p15:clr>
        </p15:guide>
        <p15:guide id="5" orient="horz" pos="6906">
          <p15:clr>
            <a:srgbClr val="FBAE40"/>
          </p15:clr>
        </p15:guide>
        <p15:guide id="6" pos="9858">
          <p15:clr>
            <a:srgbClr val="FBAE40"/>
          </p15:clr>
        </p15:guide>
        <p15:guide id="7" orient="horz" pos="3413">
          <p15:clr>
            <a:srgbClr val="FBAE40"/>
          </p15:clr>
        </p15:guide>
        <p15:guide id="8" orient="horz" pos="1735">
          <p15:clr>
            <a:srgbClr val="FBAE40"/>
          </p15:clr>
        </p15:guide>
        <p15:guide id="9" pos="7681">
          <p15:clr>
            <a:srgbClr val="FBAE40"/>
          </p15:clr>
        </p15:guide>
        <p15:guide id="10" pos="3372">
          <p15:clr>
            <a:srgbClr val="FBAE40"/>
          </p15:clr>
        </p15:guide>
        <p15:guide id="11" pos="120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08_Пользовательский макет">
    <p:spTree>
      <p:nvGrpSpPr>
        <p:cNvPr id="1" name=""/>
        <p:cNvGrpSpPr/>
        <p:nvPr/>
      </p:nvGrpSpPr>
      <p:grpSpPr>
        <a:xfrm>
          <a:off x="0" y="0"/>
          <a:ext cx="0" cy="0"/>
          <a:chOff x="0" y="0"/>
          <a:chExt cx="0" cy="0"/>
        </a:xfrm>
      </p:grpSpPr>
      <p:sp>
        <p:nvSpPr>
          <p:cNvPr id="23" name="Прямоугольник 22"/>
          <p:cNvSpPr/>
          <p:nvPr userDrawn="1"/>
        </p:nvSpPr>
        <p:spPr>
          <a:xfrm flipH="1">
            <a:off x="1897475" y="0"/>
            <a:ext cx="22489700" cy="13717588"/>
          </a:xfrm>
          <a:prstGeom prst="rect">
            <a:avLst/>
          </a:prstGeom>
          <a:gradFill>
            <a:gsLst>
              <a:gs pos="99000">
                <a:schemeClr val="bg1">
                  <a:lumMod val="95000"/>
                  <a:alpha val="52000"/>
                </a:schemeClr>
              </a:gs>
              <a:gs pos="7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6" name="Заголовок 1"/>
          <p:cNvSpPr>
            <a:spLocks noGrp="1"/>
          </p:cNvSpPr>
          <p:nvPr>
            <p:ph type="title" hasCustomPrompt="1"/>
          </p:nvPr>
        </p:nvSpPr>
        <p:spPr>
          <a:xfrm>
            <a:off x="3258225" y="2394298"/>
            <a:ext cx="8431301" cy="2880320"/>
          </a:xfrm>
          <a:prstGeom prst="rect">
            <a:avLst/>
          </a:prstGeom>
        </p:spPr>
        <p:txBody>
          <a:bodyPr>
            <a:noAutofit/>
          </a:bodyPr>
          <a:lstStyle>
            <a:lvl1pPr marL="0" marR="0" indent="0" algn="l" defTabSz="2438645" rtl="0" eaLnBrk="1" fontAlgn="auto" latinLnBrk="0" hangingPunct="1">
              <a:lnSpc>
                <a:spcPct val="100000"/>
              </a:lnSpc>
              <a:spcBef>
                <a:spcPct val="0"/>
              </a:spcBef>
              <a:spcAft>
                <a:spcPts val="0"/>
              </a:spcAft>
              <a:buClrTx/>
              <a:buSzTx/>
              <a:buFontTx/>
              <a:buNone/>
              <a:tabLst>
                <a:tab pos="3641907" algn="l"/>
              </a:tabLst>
              <a:defRPr lang="ru-RU" sz="8001" b="1" i="0" kern="1200" spc="0" baseline="0" dirty="0">
                <a:solidFill>
                  <a:schemeClr val="tx2"/>
                </a:solidFill>
                <a:latin typeface="Tahoma" charset="0"/>
                <a:ea typeface="Tahoma" charset="0"/>
                <a:cs typeface="Tahoma" charset="0"/>
              </a:defRPr>
            </a:lvl1pPr>
          </a:lstStyle>
          <a:p>
            <a:r>
              <a:rPr lang="en-US" dirty="0" smtClean="0"/>
              <a:t>NAME OF YOUR TOP SLIDE</a:t>
            </a:r>
            <a:endParaRPr lang="ru-RU" dirty="0"/>
          </a:p>
        </p:txBody>
      </p:sp>
      <p:sp>
        <p:nvSpPr>
          <p:cNvPr id="12" name="Текст 3"/>
          <p:cNvSpPr>
            <a:spLocks noGrp="1"/>
          </p:cNvSpPr>
          <p:nvPr>
            <p:ph type="body" sz="quarter" idx="14" hasCustomPrompt="1"/>
          </p:nvPr>
        </p:nvSpPr>
        <p:spPr>
          <a:xfrm>
            <a:off x="3258391" y="6354738"/>
            <a:ext cx="8431140" cy="5582502"/>
          </a:xfrm>
          <a:prstGeom prst="rect">
            <a:avLst/>
          </a:prstGeom>
        </p:spPr>
        <p:txBody>
          <a:bodyPr/>
          <a:lstStyle>
            <a:lvl1pPr>
              <a:defRPr lang="en-US" sz="28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25" name="Текст 3"/>
          <p:cNvSpPr>
            <a:spLocks noGrp="1"/>
          </p:cNvSpPr>
          <p:nvPr>
            <p:ph type="body" sz="quarter" idx="25" hasCustomPrompt="1"/>
          </p:nvPr>
        </p:nvSpPr>
        <p:spPr>
          <a:xfrm rot="16200000">
            <a:off x="61920" y="11573637"/>
            <a:ext cx="2447937" cy="507083"/>
          </a:xfrm>
          <a:prstGeom prst="rect">
            <a:avLst/>
          </a:prstGeom>
        </p:spPr>
        <p:txBody>
          <a:bodyPr anchor="ctr"/>
          <a:lstStyle>
            <a:lvl1pPr>
              <a:defRPr lang="en-US" sz="2400" b="1" i="0" baseline="0" dirty="0">
                <a:solidFill>
                  <a:schemeClr val="tx2">
                    <a:lumMod val="50000"/>
                    <a:lumOff val="50000"/>
                  </a:schemeClr>
                </a:solidFill>
                <a:latin typeface="Tahoma" charset="0"/>
                <a:ea typeface="Tahoma" charset="0"/>
                <a:cs typeface="Tahoma" charset="0"/>
              </a:defRPr>
            </a:lvl1pPr>
          </a:lstStyle>
          <a:p>
            <a:pPr marL="0" lvl="0" indent="0">
              <a:lnSpc>
                <a:spcPct val="150000"/>
              </a:lnSpc>
              <a:buNone/>
            </a:pPr>
            <a:r>
              <a:rPr lang="en-US" smtClean="0"/>
              <a:t>PROPOSAL</a:t>
            </a:r>
            <a:endParaRPr lang="en-US" dirty="0"/>
          </a:p>
        </p:txBody>
      </p:sp>
      <p:grpSp>
        <p:nvGrpSpPr>
          <p:cNvPr id="28" name="Группа 27"/>
          <p:cNvGrpSpPr/>
          <p:nvPr userDrawn="1"/>
        </p:nvGrpSpPr>
        <p:grpSpPr>
          <a:xfrm>
            <a:off x="516831" y="855685"/>
            <a:ext cx="827365" cy="458493"/>
            <a:chOff x="14785875" y="9451082"/>
            <a:chExt cx="6872896" cy="3808688"/>
          </a:xfrm>
          <a:solidFill>
            <a:schemeClr val="tx2"/>
          </a:solidFill>
        </p:grpSpPr>
        <p:sp>
          <p:nvSpPr>
            <p:cNvPr id="29" name="Полилиния 28"/>
            <p:cNvSpPr/>
            <p:nvPr/>
          </p:nvSpPr>
          <p:spPr>
            <a:xfrm>
              <a:off x="19754427" y="9451083"/>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олилиния 29"/>
            <p:cNvSpPr/>
            <p:nvPr/>
          </p:nvSpPr>
          <p:spPr>
            <a:xfrm rot="10800000">
              <a:off x="14785875" y="9451082"/>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xmlns="" val="8220699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09_Пользовательский макет">
    <p:spTree>
      <p:nvGrpSpPr>
        <p:cNvPr id="1" name=""/>
        <p:cNvGrpSpPr/>
        <p:nvPr/>
      </p:nvGrpSpPr>
      <p:grpSpPr>
        <a:xfrm>
          <a:off x="0" y="0"/>
          <a:ext cx="0" cy="0"/>
          <a:chOff x="0" y="0"/>
          <a:chExt cx="0" cy="0"/>
        </a:xfrm>
      </p:grpSpPr>
      <p:sp>
        <p:nvSpPr>
          <p:cNvPr id="9" name="Прямоугольник 8"/>
          <p:cNvSpPr/>
          <p:nvPr userDrawn="1"/>
        </p:nvSpPr>
        <p:spPr>
          <a:xfrm flipH="1">
            <a:off x="1897475" y="0"/>
            <a:ext cx="22489700" cy="13717588"/>
          </a:xfrm>
          <a:prstGeom prst="rect">
            <a:avLst/>
          </a:prstGeom>
          <a:gradFill>
            <a:gsLst>
              <a:gs pos="99000">
                <a:schemeClr val="bg1">
                  <a:lumMod val="95000"/>
                  <a:alpha val="52000"/>
                </a:schemeClr>
              </a:gs>
              <a:gs pos="7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0" name="Текст 3"/>
          <p:cNvSpPr>
            <a:spLocks noGrp="1"/>
          </p:cNvSpPr>
          <p:nvPr>
            <p:ph type="body" sz="quarter" idx="25" hasCustomPrompt="1"/>
          </p:nvPr>
        </p:nvSpPr>
        <p:spPr>
          <a:xfrm rot="16200000">
            <a:off x="61920" y="11573637"/>
            <a:ext cx="2447937" cy="507083"/>
          </a:xfrm>
          <a:prstGeom prst="rect">
            <a:avLst/>
          </a:prstGeom>
        </p:spPr>
        <p:txBody>
          <a:bodyPr anchor="ctr"/>
          <a:lstStyle>
            <a:lvl1pPr>
              <a:defRPr lang="en-US" sz="2400" b="1" i="0" baseline="0" dirty="0">
                <a:solidFill>
                  <a:schemeClr val="tx2">
                    <a:lumMod val="50000"/>
                    <a:lumOff val="50000"/>
                  </a:schemeClr>
                </a:solidFill>
                <a:latin typeface="Tahoma" charset="0"/>
                <a:ea typeface="Tahoma" charset="0"/>
                <a:cs typeface="Tahoma" charset="0"/>
              </a:defRPr>
            </a:lvl1pPr>
          </a:lstStyle>
          <a:p>
            <a:pPr marL="0" lvl="0" indent="0">
              <a:lnSpc>
                <a:spcPct val="150000"/>
              </a:lnSpc>
              <a:buNone/>
            </a:pPr>
            <a:r>
              <a:rPr lang="en-US" smtClean="0"/>
              <a:t>PROPOSAL</a:t>
            </a:r>
            <a:endParaRPr lang="en-US" dirty="0"/>
          </a:p>
        </p:txBody>
      </p:sp>
      <p:grpSp>
        <p:nvGrpSpPr>
          <p:cNvPr id="11" name="Группа 10"/>
          <p:cNvGrpSpPr/>
          <p:nvPr userDrawn="1"/>
        </p:nvGrpSpPr>
        <p:grpSpPr>
          <a:xfrm>
            <a:off x="516831" y="855685"/>
            <a:ext cx="827365" cy="458493"/>
            <a:chOff x="14785875" y="9451082"/>
            <a:chExt cx="6872896" cy="3808688"/>
          </a:xfrm>
          <a:solidFill>
            <a:schemeClr val="tx2"/>
          </a:solidFill>
        </p:grpSpPr>
        <p:sp>
          <p:nvSpPr>
            <p:cNvPr id="13" name="Полилиния 12"/>
            <p:cNvSpPr/>
            <p:nvPr/>
          </p:nvSpPr>
          <p:spPr>
            <a:xfrm>
              <a:off x="19754427" y="9451083"/>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олилиния 13"/>
            <p:cNvSpPr/>
            <p:nvPr/>
          </p:nvSpPr>
          <p:spPr>
            <a:xfrm rot="10800000">
              <a:off x="14785875" y="9451082"/>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5" name="Заголовок 1"/>
          <p:cNvSpPr>
            <a:spLocks noGrp="1"/>
          </p:cNvSpPr>
          <p:nvPr>
            <p:ph type="title" hasCustomPrompt="1"/>
          </p:nvPr>
        </p:nvSpPr>
        <p:spPr>
          <a:xfrm>
            <a:off x="3336604" y="1674219"/>
            <a:ext cx="14689632" cy="1273215"/>
          </a:xfrm>
          <a:prstGeom prst="rect">
            <a:avLst/>
          </a:prstGeom>
        </p:spPr>
        <p:txBody>
          <a:bodyPr>
            <a:noAutofit/>
          </a:bodyPr>
          <a:lstStyle>
            <a:lvl1pPr marL="0" marR="0" indent="0" algn="l" defTabSz="2438645" rtl="0" eaLnBrk="1" fontAlgn="auto" latinLnBrk="0" hangingPunct="1">
              <a:lnSpc>
                <a:spcPct val="100000"/>
              </a:lnSpc>
              <a:spcBef>
                <a:spcPct val="0"/>
              </a:spcBef>
              <a:spcAft>
                <a:spcPts val="0"/>
              </a:spcAft>
              <a:buClrTx/>
              <a:buSzTx/>
              <a:buFontTx/>
              <a:buNone/>
              <a:tabLst>
                <a:tab pos="3641907" algn="l"/>
              </a:tabLst>
              <a:defRPr lang="ru-RU" sz="8001" b="1" i="0" kern="1200" spc="0" baseline="0" dirty="0">
                <a:solidFill>
                  <a:schemeClr val="tx2"/>
                </a:solidFill>
                <a:latin typeface="Tahoma" charset="0"/>
                <a:ea typeface="Tahoma" charset="0"/>
                <a:cs typeface="Tahoma" charset="0"/>
              </a:defRPr>
            </a:lvl1pPr>
          </a:lstStyle>
          <a:p>
            <a:r>
              <a:rPr lang="en-US" dirty="0" smtClean="0"/>
              <a:t>NAME OF YOUR TOP SLIDE</a:t>
            </a:r>
            <a:endParaRPr lang="ru-RU" dirty="0"/>
          </a:p>
        </p:txBody>
      </p:sp>
      <p:sp>
        <p:nvSpPr>
          <p:cNvPr id="12" name="Текст 3"/>
          <p:cNvSpPr>
            <a:spLocks noGrp="1"/>
          </p:cNvSpPr>
          <p:nvPr>
            <p:ph type="body" sz="quarter" idx="21" hasCustomPrompt="1"/>
          </p:nvPr>
        </p:nvSpPr>
        <p:spPr>
          <a:xfrm>
            <a:off x="3336604" y="3474418"/>
            <a:ext cx="19459600" cy="7632848"/>
          </a:xfrm>
          <a:prstGeom prst="rect">
            <a:avLst/>
          </a:prstGeom>
        </p:spPr>
        <p:txBody>
          <a:bodyPr/>
          <a:lstStyle>
            <a:lvl1pPr>
              <a:defRPr lang="en-US" sz="28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Tree>
    <p:extLst>
      <p:ext uri="{BB962C8B-B14F-4D97-AF65-F5344CB8AC3E}">
        <p14:creationId xmlns:p14="http://schemas.microsoft.com/office/powerpoint/2010/main" xmlns="" val="1635328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35_Пользовательский макет">
    <p:spTree>
      <p:nvGrpSpPr>
        <p:cNvPr id="1" name=""/>
        <p:cNvGrpSpPr/>
        <p:nvPr/>
      </p:nvGrpSpPr>
      <p:grpSpPr>
        <a:xfrm>
          <a:off x="0" y="0"/>
          <a:ext cx="0" cy="0"/>
          <a:chOff x="0" y="0"/>
          <a:chExt cx="0" cy="0"/>
        </a:xfrm>
      </p:grpSpPr>
      <p:sp>
        <p:nvSpPr>
          <p:cNvPr id="7" name="Прямоугольник 6"/>
          <p:cNvSpPr/>
          <p:nvPr userDrawn="1"/>
        </p:nvSpPr>
        <p:spPr>
          <a:xfrm>
            <a:off x="-1" y="0"/>
            <a:ext cx="1897475" cy="1371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20" name="Текст 3"/>
          <p:cNvSpPr>
            <a:spLocks noGrp="1"/>
          </p:cNvSpPr>
          <p:nvPr>
            <p:ph type="body" sz="quarter" idx="24" hasCustomPrompt="1"/>
          </p:nvPr>
        </p:nvSpPr>
        <p:spPr>
          <a:xfrm rot="16200000">
            <a:off x="61920" y="11573637"/>
            <a:ext cx="2447937" cy="507083"/>
          </a:xfrm>
          <a:prstGeom prst="rect">
            <a:avLst/>
          </a:prstGeom>
        </p:spPr>
        <p:txBody>
          <a:bodyPr anchor="ctr"/>
          <a:lstStyle>
            <a:lvl1pPr>
              <a:defRPr lang="en-US" sz="2400" b="1" i="0" baseline="0" dirty="0">
                <a:solidFill>
                  <a:schemeClr val="tx2">
                    <a:lumMod val="50000"/>
                    <a:lumOff val="50000"/>
                  </a:schemeClr>
                </a:solidFill>
                <a:latin typeface="Tahoma" charset="0"/>
                <a:ea typeface="Tahoma" charset="0"/>
                <a:cs typeface="Tahoma" charset="0"/>
              </a:defRPr>
            </a:lvl1pPr>
          </a:lstStyle>
          <a:p>
            <a:pPr marL="0" lvl="0" indent="0">
              <a:lnSpc>
                <a:spcPct val="150000"/>
              </a:lnSpc>
              <a:buNone/>
            </a:pPr>
            <a:r>
              <a:rPr lang="en-US" smtClean="0"/>
              <a:t>PROPOSAL</a:t>
            </a:r>
            <a:endParaRPr lang="en-US" dirty="0"/>
          </a:p>
        </p:txBody>
      </p:sp>
      <p:sp>
        <p:nvSpPr>
          <p:cNvPr id="8" name="Текст 3"/>
          <p:cNvSpPr>
            <a:spLocks noGrp="1"/>
          </p:cNvSpPr>
          <p:nvPr>
            <p:ph type="body" sz="quarter" idx="19" hasCustomPrompt="1"/>
          </p:nvPr>
        </p:nvSpPr>
        <p:spPr>
          <a:xfrm>
            <a:off x="8737600" y="5491163"/>
            <a:ext cx="13752513" cy="5472111"/>
          </a:xfrm>
          <a:prstGeom prst="rect">
            <a:avLst/>
          </a:prstGeom>
        </p:spPr>
        <p:txBody>
          <a:bodyPr numCol="2" spcCol="1080000"/>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grpSp>
        <p:nvGrpSpPr>
          <p:cNvPr id="6" name="Группа 5"/>
          <p:cNvGrpSpPr/>
          <p:nvPr userDrawn="1"/>
        </p:nvGrpSpPr>
        <p:grpSpPr>
          <a:xfrm>
            <a:off x="516831" y="855685"/>
            <a:ext cx="827365" cy="458493"/>
            <a:chOff x="14785875" y="9451082"/>
            <a:chExt cx="6872896" cy="3808688"/>
          </a:xfrm>
          <a:solidFill>
            <a:schemeClr val="tx2"/>
          </a:solidFill>
        </p:grpSpPr>
        <p:sp>
          <p:nvSpPr>
            <p:cNvPr id="9" name="Полилиния 8"/>
            <p:cNvSpPr/>
            <p:nvPr/>
          </p:nvSpPr>
          <p:spPr>
            <a:xfrm>
              <a:off x="19754427" y="9451083"/>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олилиния 9"/>
            <p:cNvSpPr/>
            <p:nvPr/>
          </p:nvSpPr>
          <p:spPr>
            <a:xfrm rot="10800000">
              <a:off x="14785875" y="9451082"/>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xmlns="" val="13372248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5182">
          <p15:clr>
            <a:srgbClr val="FBAE40"/>
          </p15:clr>
        </p15:guide>
        <p15:guide id="2" pos="5504">
          <p15:clr>
            <a:srgbClr val="FBAE40"/>
          </p15:clr>
        </p15:guide>
        <p15:guide id="3" pos="1195">
          <p15:clr>
            <a:srgbClr val="FBAE40"/>
          </p15:clr>
        </p15:guide>
        <p15:guide id="4" pos="14167">
          <p15:clr>
            <a:srgbClr val="FBAE40"/>
          </p15:clr>
        </p15:guide>
        <p15:guide id="5" orient="horz" pos="6906">
          <p15:clr>
            <a:srgbClr val="FBAE40"/>
          </p15:clr>
        </p15:guide>
        <p15:guide id="6" pos="9858">
          <p15:clr>
            <a:srgbClr val="FBAE40"/>
          </p15:clr>
        </p15:guide>
        <p15:guide id="7" orient="horz" pos="3459">
          <p15:clr>
            <a:srgbClr val="FBAE40"/>
          </p15:clr>
        </p15:guide>
        <p15:guide id="8" orient="horz" pos="1735">
          <p15:clr>
            <a:srgbClr val="FBAE40"/>
          </p15:clr>
        </p15:guide>
        <p15:guide id="9" pos="7681" userDrawn="1">
          <p15:clr>
            <a:srgbClr val="FBAE40"/>
          </p15:clr>
        </p15:guide>
        <p15:guide id="10" pos="3372" userDrawn="1">
          <p15:clr>
            <a:srgbClr val="FBAE40"/>
          </p15:clr>
        </p15:guide>
        <p15:guide id="11" pos="120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39_Пользовательский макет">
    <p:spTree>
      <p:nvGrpSpPr>
        <p:cNvPr id="1" name=""/>
        <p:cNvGrpSpPr/>
        <p:nvPr/>
      </p:nvGrpSpPr>
      <p:grpSpPr>
        <a:xfrm>
          <a:off x="0" y="0"/>
          <a:ext cx="0" cy="0"/>
          <a:chOff x="0" y="0"/>
          <a:chExt cx="0" cy="0"/>
        </a:xfrm>
      </p:grpSpPr>
      <p:sp>
        <p:nvSpPr>
          <p:cNvPr id="19" name="Прямоугольник 18"/>
          <p:cNvSpPr/>
          <p:nvPr userDrawn="1"/>
        </p:nvSpPr>
        <p:spPr>
          <a:xfrm flipH="1">
            <a:off x="1897474" y="0"/>
            <a:ext cx="22489700" cy="13717588"/>
          </a:xfrm>
          <a:prstGeom prst="rect">
            <a:avLst/>
          </a:prstGeom>
          <a:gradFill>
            <a:gsLst>
              <a:gs pos="99000">
                <a:schemeClr val="bg1">
                  <a:lumMod val="95000"/>
                  <a:alpha val="52000"/>
                </a:schemeClr>
              </a:gs>
              <a:gs pos="7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0" name="Текст 3"/>
          <p:cNvSpPr>
            <a:spLocks noGrp="1"/>
          </p:cNvSpPr>
          <p:nvPr>
            <p:ph type="body" sz="quarter" idx="25" hasCustomPrompt="1"/>
          </p:nvPr>
        </p:nvSpPr>
        <p:spPr>
          <a:xfrm rot="16200000">
            <a:off x="61920" y="11573637"/>
            <a:ext cx="2447937" cy="507083"/>
          </a:xfrm>
          <a:prstGeom prst="rect">
            <a:avLst/>
          </a:prstGeom>
        </p:spPr>
        <p:txBody>
          <a:bodyPr anchor="ctr"/>
          <a:lstStyle>
            <a:lvl1pPr>
              <a:defRPr lang="en-US" sz="2400" b="1" i="0" baseline="0" dirty="0">
                <a:solidFill>
                  <a:schemeClr val="tx2">
                    <a:lumMod val="50000"/>
                    <a:lumOff val="50000"/>
                  </a:schemeClr>
                </a:solidFill>
                <a:latin typeface="Tahoma" charset="0"/>
                <a:ea typeface="Tahoma" charset="0"/>
                <a:cs typeface="Tahoma" charset="0"/>
              </a:defRPr>
            </a:lvl1pPr>
          </a:lstStyle>
          <a:p>
            <a:pPr marL="0" lvl="0" indent="0">
              <a:lnSpc>
                <a:spcPct val="150000"/>
              </a:lnSpc>
              <a:buNone/>
            </a:pPr>
            <a:r>
              <a:rPr lang="en-US" smtClean="0"/>
              <a:t>PROPOSAL</a:t>
            </a:r>
            <a:endParaRPr lang="en-US" dirty="0"/>
          </a:p>
        </p:txBody>
      </p:sp>
      <p:sp>
        <p:nvSpPr>
          <p:cNvPr id="14" name="Picture Placeholder 2"/>
          <p:cNvSpPr>
            <a:spLocks noGrp="1"/>
          </p:cNvSpPr>
          <p:nvPr>
            <p:ph type="pic" sz="quarter" idx="23"/>
          </p:nvPr>
        </p:nvSpPr>
        <p:spPr>
          <a:xfrm>
            <a:off x="19107150" y="8226425"/>
            <a:ext cx="5280024" cy="549116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15" name="Заголовок 1"/>
          <p:cNvSpPr>
            <a:spLocks noGrp="1"/>
          </p:cNvSpPr>
          <p:nvPr>
            <p:ph type="title" hasCustomPrompt="1"/>
          </p:nvPr>
        </p:nvSpPr>
        <p:spPr>
          <a:xfrm>
            <a:off x="5353050" y="1386186"/>
            <a:ext cx="6840538" cy="2664297"/>
          </a:xfrm>
          <a:prstGeom prst="rect">
            <a:avLst/>
          </a:prstGeom>
        </p:spPr>
        <p:txBody>
          <a:bodyPr>
            <a:noAutofit/>
          </a:bodyPr>
          <a:lstStyle>
            <a:lvl1pPr marL="0" marR="0" indent="0" algn="l" defTabSz="2438645" rtl="0" eaLnBrk="1" fontAlgn="auto" latinLnBrk="0" hangingPunct="1">
              <a:lnSpc>
                <a:spcPct val="100000"/>
              </a:lnSpc>
              <a:spcBef>
                <a:spcPct val="0"/>
              </a:spcBef>
              <a:spcAft>
                <a:spcPts val="0"/>
              </a:spcAft>
              <a:buClrTx/>
              <a:buSzTx/>
              <a:buFontTx/>
              <a:buNone/>
              <a:tabLst>
                <a:tab pos="3641907" algn="l"/>
              </a:tabLst>
              <a:defRPr lang="ru-RU" sz="8001" b="1" i="0" kern="1200" spc="0" baseline="0" dirty="0">
                <a:solidFill>
                  <a:schemeClr val="tx2"/>
                </a:solidFill>
                <a:latin typeface="Tahoma" charset="0"/>
                <a:ea typeface="Tahoma" charset="0"/>
                <a:cs typeface="Tahoma" charset="0"/>
              </a:defRPr>
            </a:lvl1pPr>
          </a:lstStyle>
          <a:p>
            <a:r>
              <a:rPr lang="en-US" dirty="0" smtClean="0"/>
              <a:t>NAME </a:t>
            </a:r>
            <a:r>
              <a:rPr lang="en-US" smtClean="0"/>
              <a:t>OF YOUR </a:t>
            </a:r>
            <a:r>
              <a:rPr lang="en-US" dirty="0" smtClean="0"/>
              <a:t>SLIDE</a:t>
            </a:r>
            <a:endParaRPr lang="ru-RU" dirty="0"/>
          </a:p>
        </p:txBody>
      </p:sp>
      <p:sp>
        <p:nvSpPr>
          <p:cNvPr id="16" name="Текст 3"/>
          <p:cNvSpPr>
            <a:spLocks noGrp="1"/>
          </p:cNvSpPr>
          <p:nvPr>
            <p:ph type="body" sz="quarter" idx="14" hasCustomPrompt="1"/>
          </p:nvPr>
        </p:nvSpPr>
        <p:spPr>
          <a:xfrm>
            <a:off x="5353172" y="5484858"/>
            <a:ext cx="6840408" cy="5478417"/>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17" name="Picture Placeholder 2"/>
          <p:cNvSpPr>
            <a:spLocks noGrp="1"/>
          </p:cNvSpPr>
          <p:nvPr>
            <p:ph type="pic" sz="quarter" idx="27"/>
          </p:nvPr>
        </p:nvSpPr>
        <p:spPr>
          <a:xfrm>
            <a:off x="13849770" y="1"/>
            <a:ext cx="5258697" cy="824547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grpSp>
        <p:nvGrpSpPr>
          <p:cNvPr id="18" name="Группа 17"/>
          <p:cNvGrpSpPr/>
          <p:nvPr userDrawn="1"/>
        </p:nvGrpSpPr>
        <p:grpSpPr>
          <a:xfrm>
            <a:off x="516831" y="855685"/>
            <a:ext cx="827365" cy="458493"/>
            <a:chOff x="14785875" y="9451082"/>
            <a:chExt cx="6872896" cy="3808688"/>
          </a:xfrm>
          <a:solidFill>
            <a:schemeClr val="tx2"/>
          </a:solidFill>
        </p:grpSpPr>
        <p:sp>
          <p:nvSpPr>
            <p:cNvPr id="20" name="Полилиния 19"/>
            <p:cNvSpPr/>
            <p:nvPr/>
          </p:nvSpPr>
          <p:spPr>
            <a:xfrm>
              <a:off x="19754427" y="9451083"/>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олилиния 20"/>
            <p:cNvSpPr/>
            <p:nvPr/>
          </p:nvSpPr>
          <p:spPr>
            <a:xfrm rot="10800000">
              <a:off x="14785875" y="9451082"/>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xmlns="" val="927430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5182">
          <p15:clr>
            <a:srgbClr val="FBAE40"/>
          </p15:clr>
        </p15:guide>
        <p15:guide id="2" pos="5504">
          <p15:clr>
            <a:srgbClr val="FBAE40"/>
          </p15:clr>
        </p15:guide>
        <p15:guide id="3" pos="1195">
          <p15:clr>
            <a:srgbClr val="FBAE40"/>
          </p15:clr>
        </p15:guide>
        <p15:guide id="4" pos="14167">
          <p15:clr>
            <a:srgbClr val="FBAE40"/>
          </p15:clr>
        </p15:guide>
        <p15:guide id="5" orient="horz" pos="6906">
          <p15:clr>
            <a:srgbClr val="FBAE40"/>
          </p15:clr>
        </p15:guide>
        <p15:guide id="6" pos="9858">
          <p15:clr>
            <a:srgbClr val="FBAE40"/>
          </p15:clr>
        </p15:guide>
        <p15:guide id="7" orient="horz" pos="3459">
          <p15:clr>
            <a:srgbClr val="FBAE40"/>
          </p15:clr>
        </p15:guide>
        <p15:guide id="8" orient="horz" pos="1735">
          <p15:clr>
            <a:srgbClr val="FBAE40"/>
          </p15:clr>
        </p15:guide>
        <p15:guide id="9" pos="7681">
          <p15:clr>
            <a:srgbClr val="FBAE40"/>
          </p15:clr>
        </p15:guide>
        <p15:guide id="10" pos="3372">
          <p15:clr>
            <a:srgbClr val="FBAE40"/>
          </p15:clr>
        </p15:guide>
        <p15:guide id="11" pos="120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59_Пользовательский макет">
    <p:spTree>
      <p:nvGrpSpPr>
        <p:cNvPr id="1" name=""/>
        <p:cNvGrpSpPr/>
        <p:nvPr/>
      </p:nvGrpSpPr>
      <p:grpSpPr>
        <a:xfrm>
          <a:off x="0" y="0"/>
          <a:ext cx="0" cy="0"/>
          <a:chOff x="0" y="0"/>
          <a:chExt cx="0" cy="0"/>
        </a:xfrm>
      </p:grpSpPr>
      <p:sp>
        <p:nvSpPr>
          <p:cNvPr id="7" name="Прямоугольник 6"/>
          <p:cNvSpPr/>
          <p:nvPr userDrawn="1"/>
        </p:nvSpPr>
        <p:spPr>
          <a:xfrm flipH="1">
            <a:off x="1897474" y="0"/>
            <a:ext cx="22489700" cy="13717588"/>
          </a:xfrm>
          <a:prstGeom prst="rect">
            <a:avLst/>
          </a:prstGeom>
          <a:gradFill>
            <a:gsLst>
              <a:gs pos="99000">
                <a:schemeClr val="bg1">
                  <a:lumMod val="95000"/>
                  <a:alpha val="52000"/>
                </a:schemeClr>
              </a:gs>
              <a:gs pos="7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0" name="Текст 3"/>
          <p:cNvSpPr>
            <a:spLocks noGrp="1"/>
          </p:cNvSpPr>
          <p:nvPr>
            <p:ph type="body" sz="quarter" idx="25" hasCustomPrompt="1"/>
          </p:nvPr>
        </p:nvSpPr>
        <p:spPr>
          <a:xfrm rot="16200000">
            <a:off x="61920" y="11573637"/>
            <a:ext cx="2447937" cy="507083"/>
          </a:xfrm>
          <a:prstGeom prst="rect">
            <a:avLst/>
          </a:prstGeom>
        </p:spPr>
        <p:txBody>
          <a:bodyPr anchor="ctr"/>
          <a:lstStyle>
            <a:lvl1pPr>
              <a:defRPr lang="en-US" sz="2400" b="1" i="0" baseline="0" dirty="0">
                <a:solidFill>
                  <a:schemeClr val="tx2">
                    <a:lumMod val="50000"/>
                    <a:lumOff val="50000"/>
                  </a:schemeClr>
                </a:solidFill>
                <a:latin typeface="Tahoma" charset="0"/>
                <a:ea typeface="Tahoma" charset="0"/>
                <a:cs typeface="Tahoma" charset="0"/>
              </a:defRPr>
            </a:lvl1pPr>
          </a:lstStyle>
          <a:p>
            <a:pPr marL="0" lvl="0" indent="0">
              <a:lnSpc>
                <a:spcPct val="150000"/>
              </a:lnSpc>
              <a:buNone/>
            </a:pPr>
            <a:r>
              <a:rPr lang="en-US" smtClean="0"/>
              <a:t>PROPOSAL</a:t>
            </a:r>
            <a:endParaRPr lang="en-US" dirty="0"/>
          </a:p>
        </p:txBody>
      </p:sp>
      <p:sp>
        <p:nvSpPr>
          <p:cNvPr id="15" name="Заголовок 1"/>
          <p:cNvSpPr>
            <a:spLocks noGrp="1"/>
          </p:cNvSpPr>
          <p:nvPr>
            <p:ph type="title" hasCustomPrompt="1"/>
          </p:nvPr>
        </p:nvSpPr>
        <p:spPr>
          <a:xfrm>
            <a:off x="5337416" y="1392491"/>
            <a:ext cx="10312168" cy="2664297"/>
          </a:xfrm>
          <a:prstGeom prst="rect">
            <a:avLst/>
          </a:prstGeom>
        </p:spPr>
        <p:txBody>
          <a:bodyPr>
            <a:noAutofit/>
          </a:bodyPr>
          <a:lstStyle>
            <a:lvl1pPr marL="0" marR="0" indent="0" algn="l" defTabSz="2438645" rtl="0" eaLnBrk="1" fontAlgn="auto" latinLnBrk="0" hangingPunct="1">
              <a:lnSpc>
                <a:spcPct val="100000"/>
              </a:lnSpc>
              <a:spcBef>
                <a:spcPct val="0"/>
              </a:spcBef>
              <a:spcAft>
                <a:spcPts val="0"/>
              </a:spcAft>
              <a:buClrTx/>
              <a:buSzTx/>
              <a:buFontTx/>
              <a:buNone/>
              <a:tabLst>
                <a:tab pos="3641907" algn="l"/>
              </a:tabLst>
              <a:defRPr lang="ru-RU" sz="8001" b="1" i="0" kern="1200" spc="0" baseline="0" dirty="0">
                <a:solidFill>
                  <a:schemeClr val="tx2"/>
                </a:solidFill>
                <a:latin typeface="Tahoma" charset="0"/>
                <a:ea typeface="Tahoma" charset="0"/>
                <a:cs typeface="Tahoma" charset="0"/>
              </a:defRPr>
            </a:lvl1pPr>
          </a:lstStyle>
          <a:p>
            <a:r>
              <a:rPr lang="en-US" dirty="0" smtClean="0"/>
              <a:t>NAME OF YOUR SLIDE</a:t>
            </a:r>
            <a:endParaRPr lang="ru-RU" dirty="0"/>
          </a:p>
        </p:txBody>
      </p:sp>
      <p:sp>
        <p:nvSpPr>
          <p:cNvPr id="16" name="Текст 3"/>
          <p:cNvSpPr>
            <a:spLocks noGrp="1"/>
          </p:cNvSpPr>
          <p:nvPr>
            <p:ph type="body" sz="quarter" idx="14" hasCustomPrompt="1"/>
          </p:nvPr>
        </p:nvSpPr>
        <p:spPr>
          <a:xfrm>
            <a:off x="5337603" y="5491163"/>
            <a:ext cx="10311972" cy="5478417"/>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12" name="Рисунок 11"/>
          <p:cNvSpPr>
            <a:spLocks noGrp="1"/>
          </p:cNvSpPr>
          <p:nvPr>
            <p:ph type="pic" sz="quarter" idx="28"/>
          </p:nvPr>
        </p:nvSpPr>
        <p:spPr>
          <a:xfrm>
            <a:off x="17306155" y="-1"/>
            <a:ext cx="7081021" cy="13717588"/>
          </a:xfrm>
          <a:custGeom>
            <a:avLst/>
            <a:gdLst>
              <a:gd name="connsiteX0" fmla="*/ 6840537 w 8737601"/>
              <a:gd name="connsiteY0" fmla="*/ 0 h 13717588"/>
              <a:gd name="connsiteX1" fmla="*/ 8737601 w 8737601"/>
              <a:gd name="connsiteY1" fmla="*/ 0 h 13717588"/>
              <a:gd name="connsiteX2" fmla="*/ 8737601 w 8737601"/>
              <a:gd name="connsiteY2" fmla="*/ 13717588 h 13717588"/>
              <a:gd name="connsiteX3" fmla="*/ 6840537 w 8737601"/>
              <a:gd name="connsiteY3" fmla="*/ 13717588 h 13717588"/>
              <a:gd name="connsiteX4" fmla="*/ 4656061 w 8737601"/>
              <a:gd name="connsiteY4" fmla="*/ 0 h 13717588"/>
              <a:gd name="connsiteX5" fmla="*/ 6553125 w 8737601"/>
              <a:gd name="connsiteY5" fmla="*/ 0 h 13717588"/>
              <a:gd name="connsiteX6" fmla="*/ 6553125 w 8737601"/>
              <a:gd name="connsiteY6" fmla="*/ 13717588 h 13717588"/>
              <a:gd name="connsiteX7" fmla="*/ 4656061 w 8737601"/>
              <a:gd name="connsiteY7" fmla="*/ 13717588 h 13717588"/>
              <a:gd name="connsiteX8" fmla="*/ 0 w 8737601"/>
              <a:gd name="connsiteY8" fmla="*/ 0 h 13717588"/>
              <a:gd name="connsiteX9" fmla="*/ 4176861 w 8737601"/>
              <a:gd name="connsiteY9" fmla="*/ 0 h 13717588"/>
              <a:gd name="connsiteX10" fmla="*/ 4176861 w 8737601"/>
              <a:gd name="connsiteY10" fmla="*/ 13717588 h 13717588"/>
              <a:gd name="connsiteX11" fmla="*/ 0 w 8737601"/>
              <a:gd name="connsiteY11" fmla="*/ 13717588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37601" h="13717588">
                <a:moveTo>
                  <a:pt x="6840537" y="0"/>
                </a:moveTo>
                <a:lnTo>
                  <a:pt x="8737601" y="0"/>
                </a:lnTo>
                <a:lnTo>
                  <a:pt x="8737601" y="13717588"/>
                </a:lnTo>
                <a:lnTo>
                  <a:pt x="6840537" y="13717588"/>
                </a:lnTo>
                <a:close/>
                <a:moveTo>
                  <a:pt x="4656061" y="0"/>
                </a:moveTo>
                <a:lnTo>
                  <a:pt x="6553125" y="0"/>
                </a:lnTo>
                <a:lnTo>
                  <a:pt x="6553125" y="13717588"/>
                </a:lnTo>
                <a:lnTo>
                  <a:pt x="4656061" y="13717588"/>
                </a:lnTo>
                <a:close/>
                <a:moveTo>
                  <a:pt x="0" y="0"/>
                </a:moveTo>
                <a:lnTo>
                  <a:pt x="4176861" y="0"/>
                </a:lnTo>
                <a:lnTo>
                  <a:pt x="4176861" y="13717588"/>
                </a:lnTo>
                <a:lnTo>
                  <a:pt x="0" y="13717588"/>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endParaRPr lang="en-US"/>
          </a:p>
        </p:txBody>
      </p:sp>
      <p:grpSp>
        <p:nvGrpSpPr>
          <p:cNvPr id="8" name="Группа 7"/>
          <p:cNvGrpSpPr/>
          <p:nvPr userDrawn="1"/>
        </p:nvGrpSpPr>
        <p:grpSpPr>
          <a:xfrm>
            <a:off x="516831" y="855685"/>
            <a:ext cx="827365" cy="458493"/>
            <a:chOff x="14785875" y="9451082"/>
            <a:chExt cx="6872896" cy="3808688"/>
          </a:xfrm>
          <a:solidFill>
            <a:schemeClr val="tx2"/>
          </a:solidFill>
        </p:grpSpPr>
        <p:sp>
          <p:nvSpPr>
            <p:cNvPr id="9" name="Полилиния 8"/>
            <p:cNvSpPr/>
            <p:nvPr/>
          </p:nvSpPr>
          <p:spPr>
            <a:xfrm>
              <a:off x="19754427" y="9451083"/>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олилиния 10"/>
            <p:cNvSpPr/>
            <p:nvPr/>
          </p:nvSpPr>
          <p:spPr>
            <a:xfrm rot="10800000">
              <a:off x="14785875" y="9451082"/>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xmlns="" val="40320073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5182">
          <p15:clr>
            <a:srgbClr val="FBAE40"/>
          </p15:clr>
        </p15:guide>
        <p15:guide id="2" pos="5504">
          <p15:clr>
            <a:srgbClr val="FBAE40"/>
          </p15:clr>
        </p15:guide>
        <p15:guide id="3" pos="1195">
          <p15:clr>
            <a:srgbClr val="FBAE40"/>
          </p15:clr>
        </p15:guide>
        <p15:guide id="4" pos="14167">
          <p15:clr>
            <a:srgbClr val="FBAE40"/>
          </p15:clr>
        </p15:guide>
        <p15:guide id="5" orient="horz" pos="6906">
          <p15:clr>
            <a:srgbClr val="FBAE40"/>
          </p15:clr>
        </p15:guide>
        <p15:guide id="6" pos="9858">
          <p15:clr>
            <a:srgbClr val="FBAE40"/>
          </p15:clr>
        </p15:guide>
        <p15:guide id="7" orient="horz" pos="3459">
          <p15:clr>
            <a:srgbClr val="FBAE40"/>
          </p15:clr>
        </p15:guide>
        <p15:guide id="8" orient="horz" pos="1735">
          <p15:clr>
            <a:srgbClr val="FBAE40"/>
          </p15:clr>
        </p15:guide>
        <p15:guide id="9" pos="7681">
          <p15:clr>
            <a:srgbClr val="FBAE40"/>
          </p15:clr>
        </p15:guide>
        <p15:guide id="10" pos="3372">
          <p15:clr>
            <a:srgbClr val="FBAE40"/>
          </p15:clr>
        </p15:guide>
        <p15:guide id="11" pos="120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63_Пользовательский макет">
    <p:spTree>
      <p:nvGrpSpPr>
        <p:cNvPr id="1" name=""/>
        <p:cNvGrpSpPr/>
        <p:nvPr/>
      </p:nvGrpSpPr>
      <p:grpSpPr>
        <a:xfrm>
          <a:off x="0" y="0"/>
          <a:ext cx="0" cy="0"/>
          <a:chOff x="0" y="0"/>
          <a:chExt cx="0" cy="0"/>
        </a:xfrm>
      </p:grpSpPr>
      <p:sp>
        <p:nvSpPr>
          <p:cNvPr id="7" name="Прямоугольник 6"/>
          <p:cNvSpPr/>
          <p:nvPr userDrawn="1"/>
        </p:nvSpPr>
        <p:spPr>
          <a:xfrm flipH="1">
            <a:off x="1897474" y="0"/>
            <a:ext cx="22489700" cy="13717588"/>
          </a:xfrm>
          <a:prstGeom prst="rect">
            <a:avLst/>
          </a:prstGeom>
          <a:gradFill>
            <a:gsLst>
              <a:gs pos="99000">
                <a:schemeClr val="bg1">
                  <a:lumMod val="95000"/>
                  <a:alpha val="52000"/>
                </a:schemeClr>
              </a:gs>
              <a:gs pos="7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0" name="Текст 3"/>
          <p:cNvSpPr>
            <a:spLocks noGrp="1"/>
          </p:cNvSpPr>
          <p:nvPr>
            <p:ph type="body" sz="quarter" idx="25" hasCustomPrompt="1"/>
          </p:nvPr>
        </p:nvSpPr>
        <p:spPr>
          <a:xfrm rot="16200000">
            <a:off x="61920" y="11573637"/>
            <a:ext cx="2447937" cy="507083"/>
          </a:xfrm>
          <a:prstGeom prst="rect">
            <a:avLst/>
          </a:prstGeom>
        </p:spPr>
        <p:txBody>
          <a:bodyPr anchor="ctr"/>
          <a:lstStyle>
            <a:lvl1pPr>
              <a:defRPr lang="en-US" sz="2400" b="1" i="0" baseline="0" dirty="0">
                <a:solidFill>
                  <a:schemeClr val="tx2">
                    <a:lumMod val="50000"/>
                    <a:lumOff val="50000"/>
                  </a:schemeClr>
                </a:solidFill>
                <a:latin typeface="Tahoma" charset="0"/>
                <a:ea typeface="Tahoma" charset="0"/>
                <a:cs typeface="Tahoma" charset="0"/>
              </a:defRPr>
            </a:lvl1pPr>
          </a:lstStyle>
          <a:p>
            <a:pPr marL="0" lvl="0" indent="0">
              <a:lnSpc>
                <a:spcPct val="150000"/>
              </a:lnSpc>
              <a:buNone/>
            </a:pPr>
            <a:r>
              <a:rPr lang="en-US" smtClean="0"/>
              <a:t>PROPOSAL</a:t>
            </a:r>
            <a:endParaRPr lang="en-US" dirty="0"/>
          </a:p>
        </p:txBody>
      </p:sp>
      <p:sp>
        <p:nvSpPr>
          <p:cNvPr id="8" name="Заголовок 1"/>
          <p:cNvSpPr>
            <a:spLocks noGrp="1"/>
          </p:cNvSpPr>
          <p:nvPr>
            <p:ph type="title" hasCustomPrompt="1"/>
          </p:nvPr>
        </p:nvSpPr>
        <p:spPr>
          <a:xfrm>
            <a:off x="5353050" y="2765857"/>
            <a:ext cx="8712719" cy="2725306"/>
          </a:xfrm>
          <a:prstGeom prst="rect">
            <a:avLst/>
          </a:prstGeom>
        </p:spPr>
        <p:txBody>
          <a:bodyPr>
            <a:noAutofit/>
          </a:bodyPr>
          <a:lstStyle>
            <a:lvl1pPr marL="0" marR="0" indent="0" algn="l" defTabSz="2438645" rtl="0" eaLnBrk="1" fontAlgn="auto" latinLnBrk="0" hangingPunct="1">
              <a:lnSpc>
                <a:spcPct val="100000"/>
              </a:lnSpc>
              <a:spcBef>
                <a:spcPct val="0"/>
              </a:spcBef>
              <a:spcAft>
                <a:spcPts val="0"/>
              </a:spcAft>
              <a:buClrTx/>
              <a:buSzTx/>
              <a:buFontTx/>
              <a:buNone/>
              <a:tabLst>
                <a:tab pos="3641907" algn="l"/>
              </a:tabLst>
              <a:defRPr lang="ru-RU" sz="8001" b="1" i="0" kern="1200" spc="0" baseline="0" dirty="0">
                <a:solidFill>
                  <a:schemeClr val="tx2"/>
                </a:solidFill>
                <a:latin typeface="Tahoma" charset="0"/>
                <a:ea typeface="Tahoma" charset="0"/>
                <a:cs typeface="Tahoma" charset="0"/>
              </a:defRPr>
            </a:lvl1pPr>
          </a:lstStyle>
          <a:p>
            <a:r>
              <a:rPr lang="en-US" dirty="0" smtClean="0"/>
              <a:t>NAME OF YOUR TOP SLIDE</a:t>
            </a:r>
            <a:endParaRPr lang="ru-RU" dirty="0"/>
          </a:p>
        </p:txBody>
      </p:sp>
      <p:sp>
        <p:nvSpPr>
          <p:cNvPr id="9" name="Текст 3"/>
          <p:cNvSpPr>
            <a:spLocks noGrp="1"/>
          </p:cNvSpPr>
          <p:nvPr>
            <p:ph type="body" sz="quarter" idx="27" hasCustomPrompt="1"/>
          </p:nvPr>
        </p:nvSpPr>
        <p:spPr>
          <a:xfrm>
            <a:off x="5353216" y="6787282"/>
            <a:ext cx="8712579" cy="5472112"/>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11" name="Picture Placeholder 2"/>
          <p:cNvSpPr>
            <a:spLocks noGrp="1"/>
          </p:cNvSpPr>
          <p:nvPr>
            <p:ph type="pic" sz="quarter" idx="30"/>
          </p:nvPr>
        </p:nvSpPr>
        <p:spPr>
          <a:xfrm>
            <a:off x="15678152" y="-9105"/>
            <a:ext cx="8709023" cy="2784068"/>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14" name="Picture Placeholder 2"/>
          <p:cNvSpPr>
            <a:spLocks noGrp="1"/>
          </p:cNvSpPr>
          <p:nvPr>
            <p:ph type="pic" sz="quarter" idx="31"/>
          </p:nvPr>
        </p:nvSpPr>
        <p:spPr>
          <a:xfrm>
            <a:off x="15678152" y="5472533"/>
            <a:ext cx="8709023" cy="2784068"/>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15" name="Picture Placeholder 2"/>
          <p:cNvSpPr>
            <a:spLocks noGrp="1"/>
          </p:cNvSpPr>
          <p:nvPr>
            <p:ph type="pic" sz="quarter" idx="32"/>
          </p:nvPr>
        </p:nvSpPr>
        <p:spPr>
          <a:xfrm>
            <a:off x="15678152" y="10954170"/>
            <a:ext cx="8709023" cy="2784068"/>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grpSp>
        <p:nvGrpSpPr>
          <p:cNvPr id="17" name="Группа 16"/>
          <p:cNvGrpSpPr/>
          <p:nvPr userDrawn="1"/>
        </p:nvGrpSpPr>
        <p:grpSpPr>
          <a:xfrm>
            <a:off x="516831" y="855685"/>
            <a:ext cx="827365" cy="458493"/>
            <a:chOff x="14785875" y="9451082"/>
            <a:chExt cx="6872896" cy="3808688"/>
          </a:xfrm>
          <a:solidFill>
            <a:schemeClr val="tx2"/>
          </a:solidFill>
        </p:grpSpPr>
        <p:sp>
          <p:nvSpPr>
            <p:cNvPr id="18" name="Полилиния 17"/>
            <p:cNvSpPr/>
            <p:nvPr/>
          </p:nvSpPr>
          <p:spPr>
            <a:xfrm>
              <a:off x="19754427" y="9451083"/>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олилиния 18"/>
            <p:cNvSpPr/>
            <p:nvPr/>
          </p:nvSpPr>
          <p:spPr>
            <a:xfrm rot="10800000">
              <a:off x="14785875" y="9451082"/>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xmlns="" val="16176495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5182">
          <p15:clr>
            <a:srgbClr val="FBAE40"/>
          </p15:clr>
        </p15:guide>
        <p15:guide id="2" pos="5504">
          <p15:clr>
            <a:srgbClr val="FBAE40"/>
          </p15:clr>
        </p15:guide>
        <p15:guide id="3" pos="1195">
          <p15:clr>
            <a:srgbClr val="FBAE40"/>
          </p15:clr>
        </p15:guide>
        <p15:guide id="4" pos="14167">
          <p15:clr>
            <a:srgbClr val="FBAE40"/>
          </p15:clr>
        </p15:guide>
        <p15:guide id="5" orient="horz" pos="6906">
          <p15:clr>
            <a:srgbClr val="FBAE40"/>
          </p15:clr>
        </p15:guide>
        <p15:guide id="6" pos="9858">
          <p15:clr>
            <a:srgbClr val="FBAE40"/>
          </p15:clr>
        </p15:guide>
        <p15:guide id="7" orient="horz" pos="3459">
          <p15:clr>
            <a:srgbClr val="FBAE40"/>
          </p15:clr>
        </p15:guide>
        <p15:guide id="8" orient="horz" pos="1735">
          <p15:clr>
            <a:srgbClr val="FBAE40"/>
          </p15:clr>
        </p15:guide>
        <p15:guide id="9" pos="7681">
          <p15:clr>
            <a:srgbClr val="FBAE40"/>
          </p15:clr>
        </p15:guide>
        <p15:guide id="10" pos="3372">
          <p15:clr>
            <a:srgbClr val="FBAE40"/>
          </p15:clr>
        </p15:guide>
        <p15:guide id="11" pos="120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65_Пользовательский макет">
    <p:spTree>
      <p:nvGrpSpPr>
        <p:cNvPr id="1" name=""/>
        <p:cNvGrpSpPr/>
        <p:nvPr/>
      </p:nvGrpSpPr>
      <p:grpSpPr>
        <a:xfrm>
          <a:off x="0" y="0"/>
          <a:ext cx="0" cy="0"/>
          <a:chOff x="0" y="0"/>
          <a:chExt cx="0" cy="0"/>
        </a:xfrm>
      </p:grpSpPr>
      <p:sp>
        <p:nvSpPr>
          <p:cNvPr id="7" name="Прямоугольник 6"/>
          <p:cNvSpPr/>
          <p:nvPr userDrawn="1"/>
        </p:nvSpPr>
        <p:spPr>
          <a:xfrm flipH="1">
            <a:off x="1897474" y="0"/>
            <a:ext cx="22489700" cy="13717588"/>
          </a:xfrm>
          <a:prstGeom prst="rect">
            <a:avLst/>
          </a:prstGeom>
          <a:gradFill>
            <a:gsLst>
              <a:gs pos="99000">
                <a:schemeClr val="bg1">
                  <a:lumMod val="95000"/>
                  <a:alpha val="52000"/>
                </a:schemeClr>
              </a:gs>
              <a:gs pos="7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0" name="Текст 3"/>
          <p:cNvSpPr>
            <a:spLocks noGrp="1"/>
          </p:cNvSpPr>
          <p:nvPr>
            <p:ph type="body" sz="quarter" idx="25" hasCustomPrompt="1"/>
          </p:nvPr>
        </p:nvSpPr>
        <p:spPr>
          <a:xfrm rot="16200000">
            <a:off x="61920" y="11573637"/>
            <a:ext cx="2447937" cy="507083"/>
          </a:xfrm>
          <a:prstGeom prst="rect">
            <a:avLst/>
          </a:prstGeom>
        </p:spPr>
        <p:txBody>
          <a:bodyPr anchor="ctr"/>
          <a:lstStyle>
            <a:lvl1pPr>
              <a:defRPr lang="en-US" sz="2400" b="1" i="0" baseline="0" dirty="0">
                <a:solidFill>
                  <a:schemeClr val="tx2">
                    <a:lumMod val="50000"/>
                    <a:lumOff val="50000"/>
                  </a:schemeClr>
                </a:solidFill>
                <a:latin typeface="Tahoma" charset="0"/>
                <a:ea typeface="Tahoma" charset="0"/>
                <a:cs typeface="Tahoma" charset="0"/>
              </a:defRPr>
            </a:lvl1pPr>
          </a:lstStyle>
          <a:p>
            <a:pPr marL="0" lvl="0" indent="0">
              <a:lnSpc>
                <a:spcPct val="150000"/>
              </a:lnSpc>
              <a:buNone/>
            </a:pPr>
            <a:r>
              <a:rPr lang="en-US" smtClean="0"/>
              <a:t>PROPOSAL</a:t>
            </a:r>
            <a:endParaRPr lang="en-US" dirty="0"/>
          </a:p>
        </p:txBody>
      </p:sp>
      <p:sp>
        <p:nvSpPr>
          <p:cNvPr id="11" name="Picture Placeholder 2"/>
          <p:cNvSpPr>
            <a:spLocks noGrp="1"/>
          </p:cNvSpPr>
          <p:nvPr>
            <p:ph type="pic" sz="quarter" idx="30"/>
          </p:nvPr>
        </p:nvSpPr>
        <p:spPr>
          <a:xfrm>
            <a:off x="1897474" y="10977707"/>
            <a:ext cx="6840124" cy="2739881"/>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12" name="Заголовок 1"/>
          <p:cNvSpPr>
            <a:spLocks noGrp="1"/>
          </p:cNvSpPr>
          <p:nvPr>
            <p:ph type="title" hasCustomPrompt="1"/>
          </p:nvPr>
        </p:nvSpPr>
        <p:spPr>
          <a:xfrm>
            <a:off x="3408611" y="2754313"/>
            <a:ext cx="5328987" cy="5472111"/>
          </a:xfrm>
          <a:prstGeom prst="rect">
            <a:avLst/>
          </a:prstGeom>
        </p:spPr>
        <p:txBody>
          <a:bodyPr>
            <a:noAutofit/>
          </a:bodyPr>
          <a:lstStyle>
            <a:lvl1pPr marL="0" marR="0" indent="0" algn="l" defTabSz="2438645" rtl="0" eaLnBrk="1" fontAlgn="auto" latinLnBrk="0" hangingPunct="1">
              <a:lnSpc>
                <a:spcPct val="100000"/>
              </a:lnSpc>
              <a:spcBef>
                <a:spcPct val="0"/>
              </a:spcBef>
              <a:spcAft>
                <a:spcPts val="0"/>
              </a:spcAft>
              <a:buClrTx/>
              <a:buSzTx/>
              <a:buFontTx/>
              <a:buNone/>
              <a:tabLst>
                <a:tab pos="3641907" algn="l"/>
              </a:tabLst>
              <a:defRPr lang="ru-RU" sz="8001" b="1" i="0" kern="1200" spc="0" baseline="0" dirty="0">
                <a:solidFill>
                  <a:schemeClr val="tx2"/>
                </a:solidFill>
                <a:latin typeface="Tahoma" charset="0"/>
                <a:ea typeface="Tahoma" charset="0"/>
                <a:cs typeface="Tahoma" charset="0"/>
              </a:defRPr>
            </a:lvl1pPr>
          </a:lstStyle>
          <a:p>
            <a:r>
              <a:rPr lang="en-US" dirty="0" smtClean="0"/>
              <a:t>NAME OF YOUR TOP SLIDE</a:t>
            </a:r>
            <a:endParaRPr lang="ru-RU" dirty="0"/>
          </a:p>
        </p:txBody>
      </p:sp>
      <p:sp>
        <p:nvSpPr>
          <p:cNvPr id="19" name="Picture Placeholder 2"/>
          <p:cNvSpPr>
            <a:spLocks noGrp="1"/>
          </p:cNvSpPr>
          <p:nvPr>
            <p:ph type="pic" sz="quarter" idx="31"/>
          </p:nvPr>
        </p:nvSpPr>
        <p:spPr>
          <a:xfrm>
            <a:off x="8737598" y="10963275"/>
            <a:ext cx="6912389" cy="276849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20" name="Picture Placeholder 2"/>
          <p:cNvSpPr>
            <a:spLocks noGrp="1"/>
          </p:cNvSpPr>
          <p:nvPr>
            <p:ph type="pic" sz="quarter" idx="32"/>
          </p:nvPr>
        </p:nvSpPr>
        <p:spPr>
          <a:xfrm>
            <a:off x="15649987" y="10977707"/>
            <a:ext cx="8773318" cy="2739881"/>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25" name="Текст 3"/>
          <p:cNvSpPr>
            <a:spLocks noGrp="1"/>
          </p:cNvSpPr>
          <p:nvPr>
            <p:ph type="body" sz="quarter" idx="18" hasCustomPrompt="1"/>
          </p:nvPr>
        </p:nvSpPr>
        <p:spPr>
          <a:xfrm>
            <a:off x="12193588" y="2764811"/>
            <a:ext cx="4303131" cy="2718674"/>
          </a:xfrm>
          <a:prstGeom prst="rect">
            <a:avLst/>
          </a:prstGeom>
        </p:spPr>
        <p:txBody>
          <a:bodyPr/>
          <a:lstStyle>
            <a:lvl1pPr>
              <a:defRPr lang="en-US" sz="24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26" name="Текст 3"/>
          <p:cNvSpPr>
            <a:spLocks noGrp="1"/>
          </p:cNvSpPr>
          <p:nvPr>
            <p:ph type="body" sz="quarter" idx="34" hasCustomPrompt="1"/>
          </p:nvPr>
        </p:nvSpPr>
        <p:spPr>
          <a:xfrm>
            <a:off x="17392146" y="2774553"/>
            <a:ext cx="4224752" cy="2718674"/>
          </a:xfrm>
          <a:prstGeom prst="rect">
            <a:avLst/>
          </a:prstGeom>
        </p:spPr>
        <p:txBody>
          <a:bodyPr/>
          <a:lstStyle>
            <a:lvl1pPr>
              <a:defRPr lang="en-US" sz="24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27" name="Текст 3"/>
          <p:cNvSpPr>
            <a:spLocks noGrp="1"/>
          </p:cNvSpPr>
          <p:nvPr>
            <p:ph type="body" sz="quarter" idx="35" hasCustomPrompt="1"/>
          </p:nvPr>
        </p:nvSpPr>
        <p:spPr>
          <a:xfrm>
            <a:off x="12193588" y="6054338"/>
            <a:ext cx="4303131" cy="2738930"/>
          </a:xfrm>
          <a:prstGeom prst="rect">
            <a:avLst/>
          </a:prstGeom>
        </p:spPr>
        <p:txBody>
          <a:bodyPr/>
          <a:lstStyle>
            <a:lvl1pPr>
              <a:defRPr lang="en-US" sz="24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28" name="Текст 3"/>
          <p:cNvSpPr>
            <a:spLocks noGrp="1"/>
          </p:cNvSpPr>
          <p:nvPr>
            <p:ph type="body" sz="quarter" idx="36" hasCustomPrompt="1"/>
          </p:nvPr>
        </p:nvSpPr>
        <p:spPr>
          <a:xfrm>
            <a:off x="17392146" y="6064080"/>
            <a:ext cx="4224752" cy="2738930"/>
          </a:xfrm>
          <a:prstGeom prst="rect">
            <a:avLst/>
          </a:prstGeom>
        </p:spPr>
        <p:txBody>
          <a:bodyPr/>
          <a:lstStyle>
            <a:lvl1pPr>
              <a:defRPr lang="en-US" sz="24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grpSp>
        <p:nvGrpSpPr>
          <p:cNvPr id="29" name="Группа 28"/>
          <p:cNvGrpSpPr/>
          <p:nvPr userDrawn="1"/>
        </p:nvGrpSpPr>
        <p:grpSpPr>
          <a:xfrm>
            <a:off x="516831" y="855685"/>
            <a:ext cx="827365" cy="458493"/>
            <a:chOff x="14785875" y="9451082"/>
            <a:chExt cx="6872896" cy="3808688"/>
          </a:xfrm>
          <a:solidFill>
            <a:schemeClr val="tx2"/>
          </a:solidFill>
        </p:grpSpPr>
        <p:sp>
          <p:nvSpPr>
            <p:cNvPr id="30" name="Полилиния 29"/>
            <p:cNvSpPr/>
            <p:nvPr/>
          </p:nvSpPr>
          <p:spPr>
            <a:xfrm>
              <a:off x="19754427" y="9451083"/>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олилиния 30"/>
            <p:cNvSpPr/>
            <p:nvPr/>
          </p:nvSpPr>
          <p:spPr>
            <a:xfrm rot="10800000">
              <a:off x="14785875" y="9451082"/>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xmlns="" val="5825161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5182">
          <p15:clr>
            <a:srgbClr val="FBAE40"/>
          </p15:clr>
        </p15:guide>
        <p15:guide id="2" pos="5504">
          <p15:clr>
            <a:srgbClr val="FBAE40"/>
          </p15:clr>
        </p15:guide>
        <p15:guide id="3" pos="1195">
          <p15:clr>
            <a:srgbClr val="FBAE40"/>
          </p15:clr>
        </p15:guide>
        <p15:guide id="4" pos="14167">
          <p15:clr>
            <a:srgbClr val="FBAE40"/>
          </p15:clr>
        </p15:guide>
        <p15:guide id="5" orient="horz" pos="6906">
          <p15:clr>
            <a:srgbClr val="FBAE40"/>
          </p15:clr>
        </p15:guide>
        <p15:guide id="6" pos="9858">
          <p15:clr>
            <a:srgbClr val="FBAE40"/>
          </p15:clr>
        </p15:guide>
        <p15:guide id="7" orient="horz" pos="3459">
          <p15:clr>
            <a:srgbClr val="FBAE40"/>
          </p15:clr>
        </p15:guide>
        <p15:guide id="8" orient="horz" pos="1735">
          <p15:clr>
            <a:srgbClr val="FBAE40"/>
          </p15:clr>
        </p15:guide>
        <p15:guide id="9" pos="7681">
          <p15:clr>
            <a:srgbClr val="FBAE40"/>
          </p15:clr>
        </p15:guide>
        <p15:guide id="10" pos="3372">
          <p15:clr>
            <a:srgbClr val="FBAE40"/>
          </p15:clr>
        </p15:guide>
        <p15:guide id="11" pos="120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70_Пользовательский макет">
    <p:spTree>
      <p:nvGrpSpPr>
        <p:cNvPr id="1" name=""/>
        <p:cNvGrpSpPr/>
        <p:nvPr/>
      </p:nvGrpSpPr>
      <p:grpSpPr>
        <a:xfrm>
          <a:off x="0" y="0"/>
          <a:ext cx="0" cy="0"/>
          <a:chOff x="0" y="0"/>
          <a:chExt cx="0" cy="0"/>
        </a:xfrm>
      </p:grpSpPr>
      <p:sp>
        <p:nvSpPr>
          <p:cNvPr id="7" name="Прямоугольник 6"/>
          <p:cNvSpPr/>
          <p:nvPr userDrawn="1"/>
        </p:nvSpPr>
        <p:spPr>
          <a:xfrm flipH="1">
            <a:off x="1897474" y="0"/>
            <a:ext cx="22489700" cy="13717588"/>
          </a:xfrm>
          <a:prstGeom prst="rect">
            <a:avLst/>
          </a:prstGeom>
          <a:gradFill>
            <a:gsLst>
              <a:gs pos="99000">
                <a:schemeClr val="bg1">
                  <a:lumMod val="95000"/>
                  <a:alpha val="52000"/>
                </a:schemeClr>
              </a:gs>
              <a:gs pos="7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0" name="Текст 3"/>
          <p:cNvSpPr>
            <a:spLocks noGrp="1"/>
          </p:cNvSpPr>
          <p:nvPr>
            <p:ph type="body" sz="quarter" idx="25" hasCustomPrompt="1"/>
          </p:nvPr>
        </p:nvSpPr>
        <p:spPr>
          <a:xfrm rot="16200000">
            <a:off x="61920" y="11573637"/>
            <a:ext cx="2447937" cy="507083"/>
          </a:xfrm>
          <a:prstGeom prst="rect">
            <a:avLst/>
          </a:prstGeom>
        </p:spPr>
        <p:txBody>
          <a:bodyPr anchor="ctr"/>
          <a:lstStyle>
            <a:lvl1pPr>
              <a:defRPr lang="en-US" sz="2400" b="1" i="0" baseline="0" dirty="0">
                <a:solidFill>
                  <a:schemeClr val="tx2">
                    <a:lumMod val="50000"/>
                    <a:lumOff val="50000"/>
                  </a:schemeClr>
                </a:solidFill>
                <a:latin typeface="Tahoma" charset="0"/>
                <a:ea typeface="Tahoma" charset="0"/>
                <a:cs typeface="Tahoma" charset="0"/>
              </a:defRPr>
            </a:lvl1pPr>
          </a:lstStyle>
          <a:p>
            <a:pPr marL="0" lvl="0" indent="0">
              <a:lnSpc>
                <a:spcPct val="150000"/>
              </a:lnSpc>
              <a:buNone/>
            </a:pPr>
            <a:r>
              <a:rPr lang="en-US" smtClean="0"/>
              <a:t>PROPOSAL</a:t>
            </a:r>
            <a:endParaRPr lang="en-US" dirty="0"/>
          </a:p>
        </p:txBody>
      </p:sp>
      <p:grpSp>
        <p:nvGrpSpPr>
          <p:cNvPr id="16" name="Группа 15"/>
          <p:cNvGrpSpPr/>
          <p:nvPr userDrawn="1"/>
        </p:nvGrpSpPr>
        <p:grpSpPr>
          <a:xfrm>
            <a:off x="516831" y="855685"/>
            <a:ext cx="827365" cy="458493"/>
            <a:chOff x="14785875" y="9451082"/>
            <a:chExt cx="6872896" cy="3808688"/>
          </a:xfrm>
          <a:solidFill>
            <a:schemeClr val="tx2"/>
          </a:solidFill>
        </p:grpSpPr>
        <p:sp>
          <p:nvSpPr>
            <p:cNvPr id="19" name="Полилиния 18"/>
            <p:cNvSpPr/>
            <p:nvPr/>
          </p:nvSpPr>
          <p:spPr>
            <a:xfrm>
              <a:off x="19754427" y="9451083"/>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олилиния 19"/>
            <p:cNvSpPr/>
            <p:nvPr/>
          </p:nvSpPr>
          <p:spPr>
            <a:xfrm rot="10800000">
              <a:off x="14785875" y="9451082"/>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3" name="Picture Placeholder 2"/>
          <p:cNvSpPr>
            <a:spLocks noGrp="1"/>
          </p:cNvSpPr>
          <p:nvPr>
            <p:ph type="pic" sz="quarter" idx="34"/>
          </p:nvPr>
        </p:nvSpPr>
        <p:spPr>
          <a:xfrm>
            <a:off x="1897063" y="0"/>
            <a:ext cx="6840537" cy="549116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25" name="Текст 3"/>
          <p:cNvSpPr>
            <a:spLocks noGrp="1"/>
          </p:cNvSpPr>
          <p:nvPr>
            <p:ph type="body" sz="quarter" idx="14" hasCustomPrompt="1"/>
          </p:nvPr>
        </p:nvSpPr>
        <p:spPr>
          <a:xfrm>
            <a:off x="12193588" y="6786786"/>
            <a:ext cx="10296525" cy="4176489"/>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11" name="Picture Placeholder 2"/>
          <p:cNvSpPr>
            <a:spLocks noGrp="1"/>
          </p:cNvSpPr>
          <p:nvPr>
            <p:ph type="pic" sz="quarter" idx="36"/>
          </p:nvPr>
        </p:nvSpPr>
        <p:spPr>
          <a:xfrm>
            <a:off x="1897063" y="5491163"/>
            <a:ext cx="6840538" cy="8226425"/>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12" name="Заголовок 1"/>
          <p:cNvSpPr>
            <a:spLocks noGrp="1"/>
          </p:cNvSpPr>
          <p:nvPr>
            <p:ph type="title" hasCustomPrompt="1"/>
          </p:nvPr>
        </p:nvSpPr>
        <p:spPr>
          <a:xfrm>
            <a:off x="12193587" y="2736850"/>
            <a:ext cx="10296526" cy="2754314"/>
          </a:xfrm>
          <a:prstGeom prst="rect">
            <a:avLst/>
          </a:prstGeom>
        </p:spPr>
        <p:txBody>
          <a:bodyPr>
            <a:noAutofit/>
          </a:bodyPr>
          <a:lstStyle>
            <a:lvl1pPr marL="0" marR="0" indent="0" algn="l" defTabSz="2438645" rtl="0" eaLnBrk="1" fontAlgn="auto" latinLnBrk="0" hangingPunct="1">
              <a:lnSpc>
                <a:spcPct val="100000"/>
              </a:lnSpc>
              <a:spcBef>
                <a:spcPct val="0"/>
              </a:spcBef>
              <a:spcAft>
                <a:spcPts val="0"/>
              </a:spcAft>
              <a:buClrTx/>
              <a:buSzTx/>
              <a:buFontTx/>
              <a:buNone/>
              <a:tabLst>
                <a:tab pos="3641907" algn="l"/>
              </a:tabLst>
              <a:defRPr lang="ru-RU" sz="8001" b="1" i="0" kern="1200" spc="0" baseline="0" dirty="0">
                <a:solidFill>
                  <a:schemeClr val="tx2"/>
                </a:solidFill>
                <a:latin typeface="Tahoma" charset="0"/>
                <a:ea typeface="Tahoma" charset="0"/>
                <a:cs typeface="Tahoma" charset="0"/>
              </a:defRPr>
            </a:lvl1pPr>
          </a:lstStyle>
          <a:p>
            <a:r>
              <a:rPr lang="en-US" dirty="0" smtClean="0"/>
              <a:t>NAME </a:t>
            </a:r>
            <a:r>
              <a:rPr lang="en-US" smtClean="0"/>
              <a:t>OF YOUR </a:t>
            </a:r>
            <a:r>
              <a:rPr lang="en-US" dirty="0" smtClean="0"/>
              <a:t>SLIDE</a:t>
            </a:r>
            <a:endParaRPr lang="ru-RU" dirty="0"/>
          </a:p>
        </p:txBody>
      </p:sp>
    </p:spTree>
    <p:extLst>
      <p:ext uri="{BB962C8B-B14F-4D97-AF65-F5344CB8AC3E}">
        <p14:creationId xmlns:p14="http://schemas.microsoft.com/office/powerpoint/2010/main" xmlns="" val="7060066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5182">
          <p15:clr>
            <a:srgbClr val="FBAE40"/>
          </p15:clr>
        </p15:guide>
        <p15:guide id="2" pos="5504">
          <p15:clr>
            <a:srgbClr val="FBAE40"/>
          </p15:clr>
        </p15:guide>
        <p15:guide id="3" pos="1195">
          <p15:clr>
            <a:srgbClr val="FBAE40"/>
          </p15:clr>
        </p15:guide>
        <p15:guide id="4" pos="14167">
          <p15:clr>
            <a:srgbClr val="FBAE40"/>
          </p15:clr>
        </p15:guide>
        <p15:guide id="5" orient="horz" pos="6906">
          <p15:clr>
            <a:srgbClr val="FBAE40"/>
          </p15:clr>
        </p15:guide>
        <p15:guide id="6" pos="9858">
          <p15:clr>
            <a:srgbClr val="FBAE40"/>
          </p15:clr>
        </p15:guide>
        <p15:guide id="7" orient="horz" pos="3459">
          <p15:clr>
            <a:srgbClr val="FBAE40"/>
          </p15:clr>
        </p15:guide>
        <p15:guide id="8" orient="horz" pos="1735">
          <p15:clr>
            <a:srgbClr val="FBAE40"/>
          </p15:clr>
        </p15:guide>
        <p15:guide id="9" pos="7681">
          <p15:clr>
            <a:srgbClr val="FBAE40"/>
          </p15:clr>
        </p15:guide>
        <p15:guide id="10" pos="3372">
          <p15:clr>
            <a:srgbClr val="FBAE40"/>
          </p15:clr>
        </p15:guide>
        <p15:guide id="11" pos="120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74_Пользовательский макет">
    <p:spTree>
      <p:nvGrpSpPr>
        <p:cNvPr id="1" name=""/>
        <p:cNvGrpSpPr/>
        <p:nvPr/>
      </p:nvGrpSpPr>
      <p:grpSpPr>
        <a:xfrm>
          <a:off x="0" y="0"/>
          <a:ext cx="0" cy="0"/>
          <a:chOff x="0" y="0"/>
          <a:chExt cx="0" cy="0"/>
        </a:xfrm>
      </p:grpSpPr>
      <p:sp>
        <p:nvSpPr>
          <p:cNvPr id="7" name="Прямоугольник 6"/>
          <p:cNvSpPr/>
          <p:nvPr userDrawn="1"/>
        </p:nvSpPr>
        <p:spPr>
          <a:xfrm flipH="1">
            <a:off x="1897474" y="0"/>
            <a:ext cx="22489700" cy="13717589"/>
          </a:xfrm>
          <a:prstGeom prst="rect">
            <a:avLst/>
          </a:prstGeom>
          <a:gradFill>
            <a:gsLst>
              <a:gs pos="99000">
                <a:schemeClr val="bg1">
                  <a:lumMod val="95000"/>
                  <a:alpha val="52000"/>
                </a:schemeClr>
              </a:gs>
              <a:gs pos="7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0" name="Текст 3"/>
          <p:cNvSpPr>
            <a:spLocks noGrp="1"/>
          </p:cNvSpPr>
          <p:nvPr>
            <p:ph type="body" sz="quarter" idx="25" hasCustomPrompt="1"/>
          </p:nvPr>
        </p:nvSpPr>
        <p:spPr>
          <a:xfrm rot="16200000">
            <a:off x="61920" y="11573637"/>
            <a:ext cx="2447937" cy="507083"/>
          </a:xfrm>
          <a:prstGeom prst="rect">
            <a:avLst/>
          </a:prstGeom>
        </p:spPr>
        <p:txBody>
          <a:bodyPr anchor="ctr"/>
          <a:lstStyle>
            <a:lvl1pPr>
              <a:defRPr lang="en-US" sz="2400" b="1" i="0" baseline="0" dirty="0">
                <a:solidFill>
                  <a:schemeClr val="tx2">
                    <a:lumMod val="50000"/>
                    <a:lumOff val="50000"/>
                  </a:schemeClr>
                </a:solidFill>
                <a:latin typeface="Tahoma" charset="0"/>
                <a:ea typeface="Tahoma" charset="0"/>
                <a:cs typeface="Tahoma" charset="0"/>
              </a:defRPr>
            </a:lvl1pPr>
          </a:lstStyle>
          <a:p>
            <a:pPr marL="0" lvl="0" indent="0">
              <a:lnSpc>
                <a:spcPct val="150000"/>
              </a:lnSpc>
              <a:buNone/>
            </a:pPr>
            <a:r>
              <a:rPr lang="en-US" smtClean="0"/>
              <a:t>PROPOSAL</a:t>
            </a:r>
            <a:endParaRPr lang="en-US" dirty="0"/>
          </a:p>
        </p:txBody>
      </p:sp>
      <p:grpSp>
        <p:nvGrpSpPr>
          <p:cNvPr id="16" name="Группа 15"/>
          <p:cNvGrpSpPr/>
          <p:nvPr userDrawn="1"/>
        </p:nvGrpSpPr>
        <p:grpSpPr>
          <a:xfrm>
            <a:off x="516831" y="855685"/>
            <a:ext cx="827365" cy="458493"/>
            <a:chOff x="14785875" y="9451082"/>
            <a:chExt cx="6872896" cy="3808688"/>
          </a:xfrm>
          <a:solidFill>
            <a:schemeClr val="tx2"/>
          </a:solidFill>
        </p:grpSpPr>
        <p:sp>
          <p:nvSpPr>
            <p:cNvPr id="19" name="Полилиния 18"/>
            <p:cNvSpPr/>
            <p:nvPr/>
          </p:nvSpPr>
          <p:spPr>
            <a:xfrm>
              <a:off x="19754427" y="9451083"/>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олилиния 19"/>
            <p:cNvSpPr/>
            <p:nvPr/>
          </p:nvSpPr>
          <p:spPr>
            <a:xfrm rot="10800000">
              <a:off x="14785875" y="9451082"/>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4" name="Заголовок 1"/>
          <p:cNvSpPr>
            <a:spLocks noGrp="1"/>
          </p:cNvSpPr>
          <p:nvPr>
            <p:ph type="title" hasCustomPrompt="1"/>
          </p:nvPr>
        </p:nvSpPr>
        <p:spPr>
          <a:xfrm>
            <a:off x="3552627" y="3906466"/>
            <a:ext cx="5184973" cy="4319959"/>
          </a:xfrm>
          <a:prstGeom prst="rect">
            <a:avLst/>
          </a:prstGeom>
        </p:spPr>
        <p:txBody>
          <a:bodyPr>
            <a:noAutofit/>
          </a:bodyPr>
          <a:lstStyle>
            <a:lvl1pPr marL="0" marR="0" indent="0" algn="l" defTabSz="2438645" rtl="0" eaLnBrk="1" fontAlgn="auto" latinLnBrk="0" hangingPunct="1">
              <a:lnSpc>
                <a:spcPct val="100000"/>
              </a:lnSpc>
              <a:spcBef>
                <a:spcPct val="0"/>
              </a:spcBef>
              <a:spcAft>
                <a:spcPts val="0"/>
              </a:spcAft>
              <a:buClrTx/>
              <a:buSzTx/>
              <a:buFontTx/>
              <a:buNone/>
              <a:tabLst>
                <a:tab pos="3641907" algn="l"/>
              </a:tabLst>
              <a:defRPr lang="ru-RU" sz="8001" b="1" i="0" kern="1200" spc="0" baseline="0" dirty="0">
                <a:solidFill>
                  <a:schemeClr val="tx2"/>
                </a:solidFill>
                <a:latin typeface="Tahoma" charset="0"/>
                <a:ea typeface="Tahoma" charset="0"/>
                <a:cs typeface="Tahoma" charset="0"/>
              </a:defRPr>
            </a:lvl1pPr>
          </a:lstStyle>
          <a:p>
            <a:r>
              <a:rPr lang="en-US" dirty="0" smtClean="0"/>
              <a:t>NAME </a:t>
            </a:r>
            <a:r>
              <a:rPr lang="en-US" smtClean="0"/>
              <a:t>OF YOUR </a:t>
            </a:r>
            <a:r>
              <a:rPr lang="en-US" dirty="0" smtClean="0"/>
              <a:t>SLIDE</a:t>
            </a:r>
            <a:endParaRPr lang="ru-RU" dirty="0"/>
          </a:p>
        </p:txBody>
      </p:sp>
      <p:sp>
        <p:nvSpPr>
          <p:cNvPr id="25" name="Текст 3"/>
          <p:cNvSpPr>
            <a:spLocks noGrp="1"/>
          </p:cNvSpPr>
          <p:nvPr>
            <p:ph type="body" sz="quarter" idx="14" hasCustomPrompt="1"/>
          </p:nvPr>
        </p:nvSpPr>
        <p:spPr>
          <a:xfrm>
            <a:off x="12205698" y="4507754"/>
            <a:ext cx="5039765" cy="2049489"/>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12" name="Текст 3"/>
          <p:cNvSpPr>
            <a:spLocks noGrp="1"/>
          </p:cNvSpPr>
          <p:nvPr>
            <p:ph type="body" sz="quarter" idx="37" hasCustomPrompt="1"/>
          </p:nvPr>
        </p:nvSpPr>
        <p:spPr>
          <a:xfrm>
            <a:off x="19107150" y="4507754"/>
            <a:ext cx="3815629" cy="2049489"/>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14" name="Текст 3"/>
          <p:cNvSpPr>
            <a:spLocks noGrp="1"/>
          </p:cNvSpPr>
          <p:nvPr>
            <p:ph type="body" sz="quarter" idx="38" hasCustomPrompt="1"/>
          </p:nvPr>
        </p:nvSpPr>
        <p:spPr>
          <a:xfrm>
            <a:off x="12204904" y="9993881"/>
            <a:ext cx="5039765" cy="2049489"/>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18" name="Текст 3"/>
          <p:cNvSpPr>
            <a:spLocks noGrp="1"/>
          </p:cNvSpPr>
          <p:nvPr>
            <p:ph type="body" sz="quarter" idx="41" hasCustomPrompt="1"/>
          </p:nvPr>
        </p:nvSpPr>
        <p:spPr>
          <a:xfrm>
            <a:off x="19106356" y="9993881"/>
            <a:ext cx="3815629" cy="2049489"/>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23" name="Picture Placeholder 2"/>
          <p:cNvSpPr>
            <a:spLocks noGrp="1"/>
          </p:cNvSpPr>
          <p:nvPr>
            <p:ph type="pic" sz="quarter" idx="42"/>
          </p:nvPr>
        </p:nvSpPr>
        <p:spPr>
          <a:xfrm>
            <a:off x="19106356" y="1421575"/>
            <a:ext cx="5280818" cy="278829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26" name="Picture Placeholder 2"/>
          <p:cNvSpPr>
            <a:spLocks noGrp="1"/>
          </p:cNvSpPr>
          <p:nvPr>
            <p:ph type="pic" sz="quarter" idx="43"/>
          </p:nvPr>
        </p:nvSpPr>
        <p:spPr>
          <a:xfrm>
            <a:off x="19106356" y="6907856"/>
            <a:ext cx="5280818" cy="278797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27" name="Picture Placeholder 2"/>
          <p:cNvSpPr>
            <a:spLocks noGrp="1"/>
          </p:cNvSpPr>
          <p:nvPr>
            <p:ph type="pic" sz="quarter" idx="44"/>
          </p:nvPr>
        </p:nvSpPr>
        <p:spPr>
          <a:xfrm>
            <a:off x="12193588" y="1421575"/>
            <a:ext cx="6912768" cy="278829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28" name="Picture Placeholder 2"/>
          <p:cNvSpPr>
            <a:spLocks noGrp="1"/>
          </p:cNvSpPr>
          <p:nvPr>
            <p:ph type="pic" sz="quarter" idx="45"/>
          </p:nvPr>
        </p:nvSpPr>
        <p:spPr>
          <a:xfrm>
            <a:off x="12193588" y="6907856"/>
            <a:ext cx="6912768" cy="278797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Tree>
    <p:extLst>
      <p:ext uri="{BB962C8B-B14F-4D97-AF65-F5344CB8AC3E}">
        <p14:creationId xmlns:p14="http://schemas.microsoft.com/office/powerpoint/2010/main" xmlns="" val="35532130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5182">
          <p15:clr>
            <a:srgbClr val="FBAE40"/>
          </p15:clr>
        </p15:guide>
        <p15:guide id="2" pos="5504">
          <p15:clr>
            <a:srgbClr val="FBAE40"/>
          </p15:clr>
        </p15:guide>
        <p15:guide id="3" pos="1195">
          <p15:clr>
            <a:srgbClr val="FBAE40"/>
          </p15:clr>
        </p15:guide>
        <p15:guide id="4" pos="14167">
          <p15:clr>
            <a:srgbClr val="FBAE40"/>
          </p15:clr>
        </p15:guide>
        <p15:guide id="5" orient="horz" pos="6906">
          <p15:clr>
            <a:srgbClr val="FBAE40"/>
          </p15:clr>
        </p15:guide>
        <p15:guide id="6" pos="9858">
          <p15:clr>
            <a:srgbClr val="FBAE40"/>
          </p15:clr>
        </p15:guide>
        <p15:guide id="7" orient="horz" pos="3459">
          <p15:clr>
            <a:srgbClr val="FBAE40"/>
          </p15:clr>
        </p15:guide>
        <p15:guide id="8" orient="horz" pos="1735">
          <p15:clr>
            <a:srgbClr val="FBAE40"/>
          </p15:clr>
        </p15:guide>
        <p15:guide id="9" pos="7681">
          <p15:clr>
            <a:srgbClr val="FBAE40"/>
          </p15:clr>
        </p15:guide>
        <p15:guide id="10" pos="3372">
          <p15:clr>
            <a:srgbClr val="FBAE40"/>
          </p15:clr>
        </p15:guide>
        <p15:guide id="11" pos="120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75_Пользовательский макет">
    <p:spTree>
      <p:nvGrpSpPr>
        <p:cNvPr id="1" name=""/>
        <p:cNvGrpSpPr/>
        <p:nvPr/>
      </p:nvGrpSpPr>
      <p:grpSpPr>
        <a:xfrm>
          <a:off x="0" y="0"/>
          <a:ext cx="0" cy="0"/>
          <a:chOff x="0" y="0"/>
          <a:chExt cx="0" cy="0"/>
        </a:xfrm>
      </p:grpSpPr>
      <p:sp>
        <p:nvSpPr>
          <p:cNvPr id="13" name="Picture Placeholder 2"/>
          <p:cNvSpPr>
            <a:spLocks noGrp="1"/>
          </p:cNvSpPr>
          <p:nvPr>
            <p:ph type="pic" sz="quarter" idx="35"/>
          </p:nvPr>
        </p:nvSpPr>
        <p:spPr>
          <a:xfrm>
            <a:off x="5353051" y="1421575"/>
            <a:ext cx="6840538" cy="275884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15" name="Picture Placeholder 2"/>
          <p:cNvSpPr>
            <a:spLocks noGrp="1"/>
          </p:cNvSpPr>
          <p:nvPr>
            <p:ph type="pic" sz="quarter" idx="39"/>
          </p:nvPr>
        </p:nvSpPr>
        <p:spPr>
          <a:xfrm>
            <a:off x="5353050" y="6907856"/>
            <a:ext cx="6840538" cy="275852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21" name="Прямоугольник 20"/>
          <p:cNvSpPr/>
          <p:nvPr userDrawn="1"/>
        </p:nvSpPr>
        <p:spPr>
          <a:xfrm>
            <a:off x="22504206" y="6863283"/>
            <a:ext cx="1897475" cy="68342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grpSp>
        <p:nvGrpSpPr>
          <p:cNvPr id="22" name="Группа 21"/>
          <p:cNvGrpSpPr/>
          <p:nvPr userDrawn="1"/>
        </p:nvGrpSpPr>
        <p:grpSpPr>
          <a:xfrm>
            <a:off x="23039260" y="8010922"/>
            <a:ext cx="827365" cy="458493"/>
            <a:chOff x="14785875" y="9451082"/>
            <a:chExt cx="6872896" cy="3808688"/>
          </a:xfrm>
          <a:solidFill>
            <a:schemeClr val="tx2"/>
          </a:solidFill>
        </p:grpSpPr>
        <p:sp>
          <p:nvSpPr>
            <p:cNvPr id="23" name="Полилиния 22"/>
            <p:cNvSpPr/>
            <p:nvPr/>
          </p:nvSpPr>
          <p:spPr>
            <a:xfrm>
              <a:off x="19754427" y="9451083"/>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олилиния 25"/>
            <p:cNvSpPr/>
            <p:nvPr/>
          </p:nvSpPr>
          <p:spPr>
            <a:xfrm rot="10800000">
              <a:off x="14785875" y="9451082"/>
              <a:ext cx="1904344" cy="3808687"/>
            </a:xfrm>
            <a:custGeom>
              <a:avLst/>
              <a:gdLst>
                <a:gd name="connsiteX0" fmla="*/ 0 w 1904344"/>
                <a:gd name="connsiteY0" fmla="*/ 0 h 3808687"/>
                <a:gd name="connsiteX1" fmla="*/ 1904344 w 1904344"/>
                <a:gd name="connsiteY1" fmla="*/ 1904344 h 3808687"/>
                <a:gd name="connsiteX2" fmla="*/ 0 w 1904344"/>
                <a:gd name="connsiteY2" fmla="*/ 3808687 h 3808687"/>
                <a:gd name="connsiteX3" fmla="*/ 0 w 1904344"/>
                <a:gd name="connsiteY3" fmla="*/ 3448647 h 3808687"/>
                <a:gd name="connsiteX4" fmla="*/ 1544304 w 1904344"/>
                <a:gd name="connsiteY4" fmla="*/ 1904344 h 3808687"/>
                <a:gd name="connsiteX5" fmla="*/ 0 w 1904344"/>
                <a:gd name="connsiteY5" fmla="*/ 360040 h 380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344" h="3808687">
                  <a:moveTo>
                    <a:pt x="0" y="0"/>
                  </a:moveTo>
                  <a:lnTo>
                    <a:pt x="1904344" y="1904344"/>
                  </a:lnTo>
                  <a:lnTo>
                    <a:pt x="0" y="3808687"/>
                  </a:lnTo>
                  <a:lnTo>
                    <a:pt x="0" y="3448647"/>
                  </a:lnTo>
                  <a:lnTo>
                    <a:pt x="1544304" y="1904344"/>
                  </a:lnTo>
                  <a:lnTo>
                    <a:pt x="0" y="360040"/>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Picture Placeholder 2"/>
          <p:cNvSpPr>
            <a:spLocks noGrp="1"/>
          </p:cNvSpPr>
          <p:nvPr>
            <p:ph type="pic" sz="quarter" idx="42"/>
          </p:nvPr>
        </p:nvSpPr>
        <p:spPr>
          <a:xfrm>
            <a:off x="12193588" y="1421576"/>
            <a:ext cx="6913561" cy="275868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28" name="Picture Placeholder 2"/>
          <p:cNvSpPr>
            <a:spLocks noGrp="1"/>
          </p:cNvSpPr>
          <p:nvPr>
            <p:ph type="pic" sz="quarter" idx="43"/>
          </p:nvPr>
        </p:nvSpPr>
        <p:spPr>
          <a:xfrm>
            <a:off x="12193588" y="6907856"/>
            <a:ext cx="6913561" cy="275852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19" name="Текст 3"/>
          <p:cNvSpPr>
            <a:spLocks noGrp="1"/>
          </p:cNvSpPr>
          <p:nvPr>
            <p:ph type="body" sz="quarter" idx="14" hasCustomPrompt="1"/>
          </p:nvPr>
        </p:nvSpPr>
        <p:spPr>
          <a:xfrm>
            <a:off x="1897064" y="4507754"/>
            <a:ext cx="3459685" cy="2049489"/>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24" name="Текст 3"/>
          <p:cNvSpPr>
            <a:spLocks noGrp="1"/>
          </p:cNvSpPr>
          <p:nvPr>
            <p:ph type="body" sz="quarter" idx="38" hasCustomPrompt="1"/>
          </p:nvPr>
        </p:nvSpPr>
        <p:spPr>
          <a:xfrm>
            <a:off x="1896270" y="9993881"/>
            <a:ext cx="3459685" cy="2049489"/>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29" name="Текст 3"/>
          <p:cNvSpPr>
            <a:spLocks noGrp="1"/>
          </p:cNvSpPr>
          <p:nvPr>
            <p:ph type="body" sz="quarter" idx="44" hasCustomPrompt="1"/>
          </p:nvPr>
        </p:nvSpPr>
        <p:spPr>
          <a:xfrm>
            <a:off x="6649765" y="4507754"/>
            <a:ext cx="5546204" cy="2049489"/>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30" name="Текст 3"/>
          <p:cNvSpPr>
            <a:spLocks noGrp="1"/>
          </p:cNvSpPr>
          <p:nvPr>
            <p:ph type="body" sz="quarter" idx="45" hasCustomPrompt="1"/>
          </p:nvPr>
        </p:nvSpPr>
        <p:spPr>
          <a:xfrm>
            <a:off x="6648971" y="9993881"/>
            <a:ext cx="5546204" cy="2049489"/>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35" name="Текст 3"/>
          <p:cNvSpPr>
            <a:spLocks noGrp="1"/>
          </p:cNvSpPr>
          <p:nvPr>
            <p:ph type="body" sz="quarter" idx="46" hasCustomPrompt="1"/>
          </p:nvPr>
        </p:nvSpPr>
        <p:spPr>
          <a:xfrm>
            <a:off x="13561739" y="4507754"/>
            <a:ext cx="5546204" cy="2049489"/>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36" name="Текст 3"/>
          <p:cNvSpPr>
            <a:spLocks noGrp="1"/>
          </p:cNvSpPr>
          <p:nvPr>
            <p:ph type="body" sz="quarter" idx="47" hasCustomPrompt="1"/>
          </p:nvPr>
        </p:nvSpPr>
        <p:spPr>
          <a:xfrm>
            <a:off x="13560945" y="9993881"/>
            <a:ext cx="5546204" cy="2049489"/>
          </a:xfrm>
          <a:prstGeom prst="rect">
            <a:avLst/>
          </a:prstGeom>
        </p:spPr>
        <p:txBody>
          <a:bodyPr/>
          <a:lstStyle>
            <a:lvl1pPr>
              <a:defRPr lang="en-US" sz="2600" b="0" i="0" baseline="0" dirty="0">
                <a:solidFill>
                  <a:schemeClr val="tx2"/>
                </a:solidFill>
                <a:latin typeface="Tahoma" charset="0"/>
                <a:ea typeface="Tahoma" charset="0"/>
                <a:cs typeface="Tahoma" charset="0"/>
              </a:defRPr>
            </a:lvl1pPr>
          </a:lstStyle>
          <a:p>
            <a:pPr marL="0" lvl="0" indent="0">
              <a:lnSpc>
                <a:spcPct val="150000"/>
              </a:lnSpc>
              <a:buNone/>
            </a:pPr>
            <a:r>
              <a:rPr lang="en-US" dirty="0" smtClean="0"/>
              <a:t>Example text</a:t>
            </a:r>
            <a:endParaRPr lang="en-US" dirty="0"/>
          </a:p>
        </p:txBody>
      </p:sp>
      <p:sp>
        <p:nvSpPr>
          <p:cNvPr id="37" name="Picture Placeholder 2"/>
          <p:cNvSpPr>
            <a:spLocks noGrp="1"/>
          </p:cNvSpPr>
          <p:nvPr>
            <p:ph type="pic" sz="quarter" idx="48"/>
          </p:nvPr>
        </p:nvSpPr>
        <p:spPr>
          <a:xfrm>
            <a:off x="0" y="1421575"/>
            <a:ext cx="5349294" cy="275884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38" name="Picture Placeholder 2"/>
          <p:cNvSpPr>
            <a:spLocks noGrp="1"/>
          </p:cNvSpPr>
          <p:nvPr>
            <p:ph type="pic" sz="quarter" idx="49"/>
          </p:nvPr>
        </p:nvSpPr>
        <p:spPr>
          <a:xfrm>
            <a:off x="-1" y="6907856"/>
            <a:ext cx="5349294" cy="275852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Tree>
    <p:extLst>
      <p:ext uri="{BB962C8B-B14F-4D97-AF65-F5344CB8AC3E}">
        <p14:creationId xmlns:p14="http://schemas.microsoft.com/office/powerpoint/2010/main" xmlns="" val="20174579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5182">
          <p15:clr>
            <a:srgbClr val="FBAE40"/>
          </p15:clr>
        </p15:guide>
        <p15:guide id="2" pos="5504">
          <p15:clr>
            <a:srgbClr val="FBAE40"/>
          </p15:clr>
        </p15:guide>
        <p15:guide id="3" pos="1195">
          <p15:clr>
            <a:srgbClr val="FBAE40"/>
          </p15:clr>
        </p15:guide>
        <p15:guide id="4" pos="14167">
          <p15:clr>
            <a:srgbClr val="FBAE40"/>
          </p15:clr>
        </p15:guide>
        <p15:guide id="5" orient="horz" pos="6906">
          <p15:clr>
            <a:srgbClr val="FBAE40"/>
          </p15:clr>
        </p15:guide>
        <p15:guide id="6" pos="9858">
          <p15:clr>
            <a:srgbClr val="FBAE40"/>
          </p15:clr>
        </p15:guide>
        <p15:guide id="7" orient="horz" pos="3459">
          <p15:clr>
            <a:srgbClr val="FBAE40"/>
          </p15:clr>
        </p15:guide>
        <p15:guide id="8" orient="horz" pos="1735">
          <p15:clr>
            <a:srgbClr val="FBAE40"/>
          </p15:clr>
        </p15:guide>
        <p15:guide id="9" pos="7681">
          <p15:clr>
            <a:srgbClr val="FBAE40"/>
          </p15:clr>
        </p15:guide>
        <p15:guide id="10" pos="3372">
          <p15:clr>
            <a:srgbClr val="FBAE40"/>
          </p15:clr>
        </p15:guide>
        <p15:guide id="11" pos="120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24387175" cy="13717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290804006"/>
      </p:ext>
    </p:extLst>
  </p:cSld>
  <p:clrMap bg1="lt1" tx1="dk1" bg2="lt2" tx2="dk2" accent1="accent1" accent2="accent2" accent3="accent3" accent4="accent4" accent5="accent5" accent6="accent6" hlink="hlink" folHlink="folHlink"/>
  <p:sldLayoutIdLst>
    <p:sldLayoutId id="2147484519" r:id="rId1"/>
    <p:sldLayoutId id="2147485233" r:id="rId2"/>
    <p:sldLayoutId id="2147485239" r:id="rId3"/>
    <p:sldLayoutId id="2147485244" r:id="rId4"/>
    <p:sldLayoutId id="2147485248" r:id="rId5"/>
    <p:sldLayoutId id="2147485250" r:id="rId6"/>
    <p:sldLayoutId id="2147485255" r:id="rId7"/>
    <p:sldLayoutId id="2147485259" r:id="rId8"/>
    <p:sldLayoutId id="2147485260" r:id="rId9"/>
    <p:sldLayoutId id="2147485270" r:id="rId10"/>
    <p:sldLayoutId id="2147485148" r:id="rId11"/>
    <p:sldLayoutId id="2147485163" r:id="rId12"/>
  </p:sldLayoutIdLst>
  <p:timing>
    <p:tnLst>
      <p:par>
        <p:cTn id="1" dur="indefinite" restart="never" nodeType="tmRoot"/>
      </p:par>
    </p:tnLst>
  </p:timing>
  <p:hf hdr="0"/>
  <p:txStyles>
    <p:titleStyle>
      <a:lvl1pPr algn="ctr" defTabSz="2438645" rtl="0" eaLnBrk="1" latinLnBrk="0" hangingPunct="1">
        <a:spcBef>
          <a:spcPct val="0"/>
        </a:spcBef>
        <a:buNone/>
        <a:defRPr sz="11701" kern="1200">
          <a:solidFill>
            <a:schemeClr val="tx1"/>
          </a:solidFill>
          <a:latin typeface="+mj-lt"/>
          <a:ea typeface="+mj-ea"/>
          <a:cs typeface="+mj-cs"/>
        </a:defRPr>
      </a:lvl1pPr>
    </p:titleStyle>
    <p:bodyStyle>
      <a:lvl1pPr marL="914492" indent="-914492" algn="l" defTabSz="2438645" rtl="0" eaLnBrk="1" latinLnBrk="0" hangingPunct="1">
        <a:spcBef>
          <a:spcPct val="20000"/>
        </a:spcBef>
        <a:buFont typeface="Arial" panose="020B0604020202020204" pitchFamily="34" charset="0"/>
        <a:buChar char="•"/>
        <a:defRPr sz="8501" kern="1200">
          <a:solidFill>
            <a:schemeClr val="tx1"/>
          </a:solidFill>
          <a:latin typeface="+mn-lt"/>
          <a:ea typeface="+mn-ea"/>
          <a:cs typeface="+mn-cs"/>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p:bodyStyle>
    <p:otherStyle>
      <a:defPPr>
        <a:defRPr lang="ru-RU"/>
      </a:defPPr>
      <a:lvl1pPr marL="0" algn="l" defTabSz="2438645" rtl="0" eaLnBrk="1" latinLnBrk="0" hangingPunct="1">
        <a:defRPr sz="4800" kern="1200">
          <a:solidFill>
            <a:schemeClr val="tx1"/>
          </a:solidFill>
          <a:latin typeface="+mn-lt"/>
          <a:ea typeface="+mn-ea"/>
          <a:cs typeface="+mn-cs"/>
        </a:defRPr>
      </a:lvl1pPr>
      <a:lvl2pPr marL="1219322" algn="l" defTabSz="2438645" rtl="0" eaLnBrk="1" latinLnBrk="0" hangingPunct="1">
        <a:defRPr sz="4800" kern="1200">
          <a:solidFill>
            <a:schemeClr val="tx1"/>
          </a:solidFill>
          <a:latin typeface="+mn-lt"/>
          <a:ea typeface="+mn-ea"/>
          <a:cs typeface="+mn-cs"/>
        </a:defRPr>
      </a:lvl2pPr>
      <a:lvl3pPr marL="2438645" algn="l" defTabSz="2438645" rtl="0" eaLnBrk="1" latinLnBrk="0" hangingPunct="1">
        <a:defRPr sz="4800" kern="1200">
          <a:solidFill>
            <a:schemeClr val="tx1"/>
          </a:solidFill>
          <a:latin typeface="+mn-lt"/>
          <a:ea typeface="+mn-ea"/>
          <a:cs typeface="+mn-cs"/>
        </a:defRPr>
      </a:lvl3pPr>
      <a:lvl4pPr marL="3657966" algn="l" defTabSz="2438645" rtl="0" eaLnBrk="1" latinLnBrk="0" hangingPunct="1">
        <a:defRPr sz="4800" kern="1200">
          <a:solidFill>
            <a:schemeClr val="tx1"/>
          </a:solidFill>
          <a:latin typeface="+mn-lt"/>
          <a:ea typeface="+mn-ea"/>
          <a:cs typeface="+mn-cs"/>
        </a:defRPr>
      </a:lvl4pPr>
      <a:lvl5pPr marL="4877288" algn="l" defTabSz="2438645" rtl="0" eaLnBrk="1" latinLnBrk="0" hangingPunct="1">
        <a:defRPr sz="4800" kern="1200">
          <a:solidFill>
            <a:schemeClr val="tx1"/>
          </a:solidFill>
          <a:latin typeface="+mn-lt"/>
          <a:ea typeface="+mn-ea"/>
          <a:cs typeface="+mn-cs"/>
        </a:defRPr>
      </a:lvl5pPr>
      <a:lvl6pPr marL="6096610" algn="l" defTabSz="2438645" rtl="0" eaLnBrk="1" latinLnBrk="0" hangingPunct="1">
        <a:defRPr sz="4800" kern="1200">
          <a:solidFill>
            <a:schemeClr val="tx1"/>
          </a:solidFill>
          <a:latin typeface="+mn-lt"/>
          <a:ea typeface="+mn-ea"/>
          <a:cs typeface="+mn-cs"/>
        </a:defRPr>
      </a:lvl6pPr>
      <a:lvl7pPr marL="7315932" algn="l" defTabSz="2438645" rtl="0" eaLnBrk="1" latinLnBrk="0" hangingPunct="1">
        <a:defRPr sz="4800" kern="1200">
          <a:solidFill>
            <a:schemeClr val="tx1"/>
          </a:solidFill>
          <a:latin typeface="+mn-lt"/>
          <a:ea typeface="+mn-ea"/>
          <a:cs typeface="+mn-cs"/>
        </a:defRPr>
      </a:lvl7pPr>
      <a:lvl8pPr marL="8535253" algn="l" defTabSz="2438645" rtl="0" eaLnBrk="1" latinLnBrk="0" hangingPunct="1">
        <a:defRPr sz="4800" kern="1200">
          <a:solidFill>
            <a:schemeClr val="tx1"/>
          </a:solidFill>
          <a:latin typeface="+mn-lt"/>
          <a:ea typeface="+mn-ea"/>
          <a:cs typeface="+mn-cs"/>
        </a:defRPr>
      </a:lvl8pPr>
      <a:lvl9pPr marL="9754574" algn="l" defTabSz="2438645" rtl="0" eaLnBrk="1" latinLnBrk="0" hangingPunct="1">
        <a:defRPr sz="4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Cropland"/>
          <p:cNvPicPr>
            <a:picLocks noChangeAspect="1" noChangeArrowheads="1"/>
          </p:cNvPicPr>
          <p:nvPr/>
        </p:nvPicPr>
        <p:blipFill>
          <a:blip r:embed="rId3" cstate="print"/>
          <a:srcRect b="1700"/>
          <a:stretch>
            <a:fillRect/>
          </a:stretch>
        </p:blipFill>
        <p:spPr bwMode="auto">
          <a:xfrm flipH="1">
            <a:off x="-1" y="-1"/>
            <a:ext cx="24387175" cy="13717589"/>
          </a:xfrm>
          <a:prstGeom prst="rect">
            <a:avLst/>
          </a:prstGeom>
          <a:noFill/>
        </p:spPr>
      </p:pic>
      <p:sp>
        <p:nvSpPr>
          <p:cNvPr id="11" name="Rectangle 10"/>
          <p:cNvSpPr/>
          <p:nvPr/>
        </p:nvSpPr>
        <p:spPr>
          <a:xfrm>
            <a:off x="0" y="0"/>
            <a:ext cx="24387175" cy="13717588"/>
          </a:xfrm>
          <a:prstGeom prst="rect">
            <a:avLst/>
          </a:prstGeom>
          <a:solidFill>
            <a:srgbClr val="000000">
              <a:alpha val="4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Заголовок 2"/>
          <p:cNvSpPr txBox="1">
            <a:spLocks/>
          </p:cNvSpPr>
          <p:nvPr/>
        </p:nvSpPr>
        <p:spPr>
          <a:xfrm>
            <a:off x="888331" y="6498754"/>
            <a:ext cx="9577064" cy="3240359"/>
          </a:xfrm>
          <a:prstGeom prst="rect">
            <a:avLst/>
          </a:prstGeom>
        </p:spPr>
        <p:txBody>
          <a:bodyPr>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sz="13001" b="1" i="0" kern="1200" baseline="0">
                <a:solidFill>
                  <a:schemeClr val="bg1"/>
                </a:solidFill>
                <a:latin typeface="Tahoma" charset="0"/>
                <a:ea typeface="Tahoma" charset="0"/>
                <a:cs typeface="Tahoma" charset="0"/>
              </a:defRPr>
            </a:lvl1pPr>
          </a:lstStyle>
          <a:p>
            <a:pPr>
              <a:lnSpc>
                <a:spcPct val="120000"/>
              </a:lnSpc>
            </a:pPr>
            <a:r>
              <a:rPr lang="en-US" sz="5400" dirty="0" smtClean="0">
                <a:latin typeface="Segoe UI" pitchFamily="34" charset="0"/>
                <a:cs typeface="Segoe UI" pitchFamily="34" charset="0"/>
              </a:rPr>
              <a:t>The next generation</a:t>
            </a:r>
            <a:endParaRPr lang="en-US" sz="4800" dirty="0" smtClean="0">
              <a:latin typeface="Segoe UI" pitchFamily="34" charset="0"/>
              <a:cs typeface="Segoe UI" pitchFamily="34" charset="0"/>
            </a:endParaRPr>
          </a:p>
          <a:p>
            <a:pPr>
              <a:lnSpc>
                <a:spcPct val="120000"/>
              </a:lnSpc>
            </a:pPr>
            <a:r>
              <a:rPr lang="en-US" sz="12000" dirty="0" smtClean="0">
                <a:latin typeface="Segoe UI" pitchFamily="34" charset="0"/>
                <a:cs typeface="Segoe UI" pitchFamily="34" charset="0"/>
              </a:rPr>
              <a:t>AGRICOPTER</a:t>
            </a:r>
          </a:p>
        </p:txBody>
      </p:sp>
      <p:sp>
        <p:nvSpPr>
          <p:cNvPr id="10" name="Прямоугольник 9"/>
          <p:cNvSpPr/>
          <p:nvPr/>
        </p:nvSpPr>
        <p:spPr>
          <a:xfrm>
            <a:off x="1104355" y="10027146"/>
            <a:ext cx="6624736"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Заголовок 2"/>
          <p:cNvSpPr txBox="1">
            <a:spLocks/>
          </p:cNvSpPr>
          <p:nvPr/>
        </p:nvSpPr>
        <p:spPr>
          <a:xfrm>
            <a:off x="1032347" y="10387186"/>
            <a:ext cx="7056784" cy="1224136"/>
          </a:xfrm>
          <a:prstGeom prst="rect">
            <a:avLst/>
          </a:prstGeom>
        </p:spPr>
        <p:txBody>
          <a:bodyPr>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sz="13001" b="1" i="0" kern="1200" baseline="0">
                <a:solidFill>
                  <a:schemeClr val="bg1"/>
                </a:solidFill>
                <a:latin typeface="Tahoma" charset="0"/>
                <a:ea typeface="Tahoma" charset="0"/>
                <a:cs typeface="Tahoma" charset="0"/>
              </a:defRPr>
            </a:lvl1pPr>
          </a:lstStyle>
          <a:p>
            <a:pPr>
              <a:lnSpc>
                <a:spcPct val="120000"/>
              </a:lnSpc>
            </a:pPr>
            <a:r>
              <a:rPr lang="en-US" sz="6600" dirty="0" smtClean="0">
                <a:latin typeface="Segoe UI" pitchFamily="34" charset="0"/>
                <a:cs typeface="Segoe UI" pitchFamily="34" charset="0"/>
              </a:rPr>
              <a:t>TCTD Challenge</a:t>
            </a:r>
            <a:endParaRPr lang="en-US" sz="17300" dirty="0" smtClean="0">
              <a:latin typeface="Segoe UI" pitchFamily="34" charset="0"/>
              <a:cs typeface="Segoe UI" pitchFamily="34" charset="0"/>
            </a:endParaRPr>
          </a:p>
        </p:txBody>
      </p:sp>
      <p:pic>
        <p:nvPicPr>
          <p:cNvPr id="32772" name="Picture 4" descr="Image result for iit madras logo"/>
          <p:cNvPicPr>
            <a:picLocks noChangeAspect="1" noChangeArrowheads="1"/>
          </p:cNvPicPr>
          <p:nvPr/>
        </p:nvPicPr>
        <p:blipFill>
          <a:blip r:embed="rId4" cstate="print"/>
          <a:srcRect/>
          <a:stretch>
            <a:fillRect/>
          </a:stretch>
        </p:blipFill>
        <p:spPr bwMode="auto">
          <a:xfrm>
            <a:off x="21482619" y="450082"/>
            <a:ext cx="2520280" cy="2520281"/>
          </a:xfrm>
          <a:prstGeom prst="rect">
            <a:avLst/>
          </a:prstGeom>
          <a:noFill/>
        </p:spPr>
      </p:pic>
      <p:pic>
        <p:nvPicPr>
          <p:cNvPr id="32774" name="Picture 6" descr="Image result for inter iit tech 2018"/>
          <p:cNvPicPr>
            <a:picLocks noChangeAspect="1" noChangeArrowheads="1"/>
          </p:cNvPicPr>
          <p:nvPr/>
        </p:nvPicPr>
        <p:blipFill>
          <a:blip r:embed="rId5" cstate="print"/>
          <a:srcRect/>
          <a:stretch>
            <a:fillRect/>
          </a:stretch>
        </p:blipFill>
        <p:spPr bwMode="auto">
          <a:xfrm>
            <a:off x="456283" y="522090"/>
            <a:ext cx="3541903" cy="3096343"/>
          </a:xfrm>
          <a:prstGeom prst="rect">
            <a:avLst/>
          </a:prstGeom>
          <a:noFill/>
        </p:spPr>
      </p:pic>
      <p:sp>
        <p:nvSpPr>
          <p:cNvPr id="13" name="Заголовок 2"/>
          <p:cNvSpPr txBox="1">
            <a:spLocks/>
          </p:cNvSpPr>
          <p:nvPr/>
        </p:nvSpPr>
        <p:spPr>
          <a:xfrm>
            <a:off x="1104355" y="11899354"/>
            <a:ext cx="7056784" cy="1224136"/>
          </a:xfrm>
          <a:prstGeom prst="rect">
            <a:avLst/>
          </a:prstGeom>
        </p:spPr>
        <p:txBody>
          <a:bodyPr>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sz="13001" b="1" i="0" kern="1200" baseline="0">
                <a:solidFill>
                  <a:schemeClr val="bg1"/>
                </a:solidFill>
                <a:latin typeface="Tahoma" charset="0"/>
                <a:ea typeface="Tahoma" charset="0"/>
                <a:cs typeface="Tahoma" charset="0"/>
              </a:defRPr>
            </a:lvl1pPr>
          </a:lstStyle>
          <a:p>
            <a:pPr>
              <a:lnSpc>
                <a:spcPct val="120000"/>
              </a:lnSpc>
            </a:pPr>
            <a:r>
              <a:rPr lang="en-US" sz="6600" dirty="0" smtClean="0">
                <a:latin typeface="Segoe UI" pitchFamily="34" charset="0"/>
                <a:cs typeface="Segoe UI" pitchFamily="34" charset="0"/>
              </a:rPr>
              <a:t>IIT Madras</a:t>
            </a:r>
            <a:endParaRPr lang="en-US" sz="17300" dirty="0" smtClean="0">
              <a:latin typeface="Segoe UI" pitchFamily="34" charset="0"/>
              <a:cs typeface="Segoe UI" pitchFamily="34" charset="0"/>
            </a:endParaRPr>
          </a:p>
        </p:txBody>
      </p:sp>
    </p:spTree>
    <p:extLst>
      <p:ext uri="{BB962C8B-B14F-4D97-AF65-F5344CB8AC3E}">
        <p14:creationId xmlns:p14="http://schemas.microsoft.com/office/powerpoint/2010/main" xmlns="" val="2195304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4"/>
          </p:nvPr>
        </p:nvSpPr>
        <p:spPr/>
        <p:txBody>
          <a:bodyPr/>
          <a:lstStyle/>
          <a:p>
            <a:endParaRPr lang="en-US"/>
          </a:p>
        </p:txBody>
      </p:sp>
      <p:sp>
        <p:nvSpPr>
          <p:cNvPr id="3" name="Text Placeholder 2"/>
          <p:cNvSpPr>
            <a:spLocks noGrp="1"/>
          </p:cNvSpPr>
          <p:nvPr>
            <p:ph type="body" sz="quarter" idx="19"/>
          </p:nvPr>
        </p:nvSpPr>
        <p:spPr/>
        <p:txBody>
          <a:bodyPr/>
          <a:lstStyle/>
          <a:p>
            <a:endParaRPr lang="en-US"/>
          </a:p>
        </p:txBody>
      </p:sp>
      <p:sp>
        <p:nvSpPr>
          <p:cNvPr id="4" name="Rectangle 3"/>
          <p:cNvSpPr/>
          <p:nvPr/>
        </p:nvSpPr>
        <p:spPr>
          <a:xfrm>
            <a:off x="0" y="0"/>
            <a:ext cx="24387175" cy="13717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aphicFrame>
        <p:nvGraphicFramePr>
          <p:cNvPr id="5" name="Table 4"/>
          <p:cNvGraphicFramePr>
            <a:graphicFrameLocks noGrp="1"/>
          </p:cNvGraphicFramePr>
          <p:nvPr/>
        </p:nvGraphicFramePr>
        <p:xfrm>
          <a:off x="16658083" y="2538314"/>
          <a:ext cx="6768752" cy="7276726"/>
        </p:xfrm>
        <a:graphic>
          <a:graphicData uri="http://schemas.openxmlformats.org/drawingml/2006/table">
            <a:tbl>
              <a:tblPr firstRow="1" bandRow="1">
                <a:tableStyleId>{073A0DAA-6AF3-43AB-8588-CEC1D06C72B9}</a:tableStyleId>
              </a:tblPr>
              <a:tblGrid>
                <a:gridCol w="3744416"/>
                <a:gridCol w="3024336"/>
              </a:tblGrid>
              <a:tr h="721386">
                <a:tc>
                  <a:txBody>
                    <a:bodyPr/>
                    <a:lstStyle/>
                    <a:p>
                      <a:r>
                        <a:rPr lang="en-US" sz="3600" dirty="0" smtClean="0"/>
                        <a:t>COMPONENT</a:t>
                      </a:r>
                      <a:endParaRPr lang="en-US" sz="3600" dirty="0"/>
                    </a:p>
                  </a:txBody>
                  <a:tcPr/>
                </a:tc>
                <a:tc>
                  <a:txBody>
                    <a:bodyPr/>
                    <a:lstStyle/>
                    <a:p>
                      <a:r>
                        <a:rPr lang="en-US" sz="3600" smtClean="0"/>
                        <a:t>COST (₹)</a:t>
                      </a:r>
                      <a:endParaRPr lang="en-US" sz="3600" dirty="0"/>
                    </a:p>
                  </a:txBody>
                  <a:tcPr/>
                </a:tc>
              </a:tr>
              <a:tr h="721386">
                <a:tc>
                  <a:txBody>
                    <a:bodyPr/>
                    <a:lstStyle/>
                    <a:p>
                      <a:r>
                        <a:rPr lang="en-US" sz="3600" dirty="0" smtClean="0"/>
                        <a:t>Motors</a:t>
                      </a:r>
                      <a:endParaRPr lang="en-US" sz="3600" dirty="0"/>
                    </a:p>
                  </a:txBody>
                  <a:tcPr/>
                </a:tc>
                <a:tc>
                  <a:txBody>
                    <a:bodyPr/>
                    <a:lstStyle/>
                    <a:p>
                      <a:r>
                        <a:rPr lang="en-US" sz="3600" dirty="0" smtClean="0"/>
                        <a:t> 41,000</a:t>
                      </a:r>
                      <a:endParaRPr lang="en-US" sz="3600" dirty="0"/>
                    </a:p>
                  </a:txBody>
                  <a:tcPr/>
                </a:tc>
              </a:tr>
              <a:tr h="721386">
                <a:tc>
                  <a:txBody>
                    <a:bodyPr/>
                    <a:lstStyle/>
                    <a:p>
                      <a:r>
                        <a:rPr lang="en-US" sz="3600" dirty="0" smtClean="0"/>
                        <a:t>ESCs</a:t>
                      </a:r>
                      <a:endParaRPr lang="en-US" sz="3600" dirty="0"/>
                    </a:p>
                  </a:txBody>
                  <a:tcPr/>
                </a:tc>
                <a:tc>
                  <a:txBody>
                    <a:bodyPr/>
                    <a:lstStyle/>
                    <a:p>
                      <a:r>
                        <a:rPr lang="en-US" sz="3600" baseline="0" dirty="0" smtClean="0"/>
                        <a:t> 26,000</a:t>
                      </a:r>
                      <a:endParaRPr lang="en-US" sz="3600" dirty="0"/>
                    </a:p>
                  </a:txBody>
                  <a:tcPr/>
                </a:tc>
              </a:tr>
              <a:tr h="721386">
                <a:tc>
                  <a:txBody>
                    <a:bodyPr/>
                    <a:lstStyle/>
                    <a:p>
                      <a:r>
                        <a:rPr lang="en-US" sz="3600" dirty="0" smtClean="0"/>
                        <a:t>Propellers</a:t>
                      </a:r>
                      <a:endParaRPr lang="en-US" sz="3600" dirty="0"/>
                    </a:p>
                  </a:txBody>
                  <a:tcPr/>
                </a:tc>
                <a:tc>
                  <a:txBody>
                    <a:bodyPr/>
                    <a:lstStyle/>
                    <a:p>
                      <a:r>
                        <a:rPr lang="en-US" sz="3600" dirty="0" smtClean="0"/>
                        <a:t>19,000</a:t>
                      </a:r>
                    </a:p>
                  </a:txBody>
                  <a:tcPr/>
                </a:tc>
              </a:tr>
              <a:tr h="721386">
                <a:tc>
                  <a:txBody>
                    <a:bodyPr/>
                    <a:lstStyle/>
                    <a:p>
                      <a:r>
                        <a:rPr lang="en-US" sz="3600" dirty="0" smtClean="0"/>
                        <a:t>Frame</a:t>
                      </a:r>
                      <a:endParaRPr lang="en-US" sz="3600" dirty="0"/>
                    </a:p>
                  </a:txBody>
                  <a:tcPr/>
                </a:tc>
                <a:tc>
                  <a:txBody>
                    <a:bodyPr/>
                    <a:lstStyle/>
                    <a:p>
                      <a:r>
                        <a:rPr lang="en-US" sz="3600" dirty="0" smtClean="0"/>
                        <a:t>37,500</a:t>
                      </a:r>
                      <a:endParaRPr lang="en-US" sz="3600" dirty="0"/>
                    </a:p>
                  </a:txBody>
                  <a:tcPr/>
                </a:tc>
              </a:tr>
              <a:tr h="721386">
                <a:tc>
                  <a:txBody>
                    <a:bodyPr/>
                    <a:lstStyle/>
                    <a:p>
                      <a:r>
                        <a:rPr lang="en-US" sz="3600" dirty="0" smtClean="0"/>
                        <a:t>Batteries</a:t>
                      </a:r>
                      <a:endParaRPr lang="en-US" sz="3600" dirty="0"/>
                    </a:p>
                  </a:txBody>
                  <a:tcPr/>
                </a:tc>
                <a:tc>
                  <a:txBody>
                    <a:bodyPr/>
                    <a:lstStyle/>
                    <a:p>
                      <a:r>
                        <a:rPr lang="en-US" sz="3600" dirty="0" smtClean="0"/>
                        <a:t>60,000</a:t>
                      </a:r>
                      <a:endParaRPr lang="en-US" sz="3600" dirty="0"/>
                    </a:p>
                  </a:txBody>
                  <a:tcPr/>
                </a:tc>
              </a:tr>
              <a:tr h="784252">
                <a:tc>
                  <a:txBody>
                    <a:bodyPr/>
                    <a:lstStyle/>
                    <a:p>
                      <a:r>
                        <a:rPr lang="en-US" sz="3600" dirty="0" smtClean="0"/>
                        <a:t>FCU</a:t>
                      </a:r>
                      <a:r>
                        <a:rPr lang="en-US" sz="3600" baseline="0" dirty="0" smtClean="0"/>
                        <a:t> and Sensors</a:t>
                      </a:r>
                      <a:endParaRPr lang="en-US" sz="3600" dirty="0"/>
                    </a:p>
                  </a:txBody>
                  <a:tcPr/>
                </a:tc>
                <a:tc>
                  <a:txBody>
                    <a:bodyPr/>
                    <a:lstStyle/>
                    <a:p>
                      <a:r>
                        <a:rPr lang="en-US" sz="3600" dirty="0" smtClean="0"/>
                        <a:t>45,000</a:t>
                      </a:r>
                      <a:endParaRPr lang="en-US" sz="3600" dirty="0"/>
                    </a:p>
                  </a:txBody>
                  <a:tcPr/>
                </a:tc>
              </a:tr>
              <a:tr h="721386">
                <a:tc>
                  <a:txBody>
                    <a:bodyPr/>
                    <a:lstStyle/>
                    <a:p>
                      <a:r>
                        <a:rPr lang="en-US" sz="3600" dirty="0" smtClean="0"/>
                        <a:t>Spray System</a:t>
                      </a:r>
                      <a:endParaRPr lang="en-US" sz="3600" dirty="0"/>
                    </a:p>
                  </a:txBody>
                  <a:tcPr/>
                </a:tc>
                <a:tc>
                  <a:txBody>
                    <a:bodyPr/>
                    <a:lstStyle/>
                    <a:p>
                      <a:r>
                        <a:rPr lang="en-US" sz="3600" dirty="0" smtClean="0"/>
                        <a:t>20,000</a:t>
                      </a:r>
                      <a:endParaRPr lang="en-US" sz="3600" dirty="0"/>
                    </a:p>
                  </a:txBody>
                  <a:tcPr/>
                </a:tc>
              </a:tr>
              <a:tr h="721386">
                <a:tc>
                  <a:txBody>
                    <a:bodyPr/>
                    <a:lstStyle/>
                    <a:p>
                      <a:r>
                        <a:rPr lang="en-US" sz="3600" dirty="0" smtClean="0"/>
                        <a:t>Multispectral</a:t>
                      </a:r>
                      <a:endParaRPr lang="en-US" sz="3600" dirty="0"/>
                    </a:p>
                  </a:txBody>
                  <a:tcPr/>
                </a:tc>
                <a:tc>
                  <a:txBody>
                    <a:bodyPr/>
                    <a:lstStyle/>
                    <a:p>
                      <a:r>
                        <a:rPr lang="en-US" sz="3600" dirty="0" smtClean="0"/>
                        <a:t>2,00,000</a:t>
                      </a:r>
                      <a:endParaRPr lang="en-US" sz="3600" dirty="0"/>
                    </a:p>
                  </a:txBody>
                  <a:tcPr/>
                </a:tc>
              </a:tr>
              <a:tr h="721386">
                <a:tc>
                  <a:txBody>
                    <a:bodyPr/>
                    <a:lstStyle/>
                    <a:p>
                      <a:r>
                        <a:rPr lang="en-US" sz="3600" b="1" dirty="0" smtClean="0"/>
                        <a:t>Total</a:t>
                      </a:r>
                      <a:endParaRPr lang="en-US" sz="3600" b="1" dirty="0"/>
                    </a:p>
                  </a:txBody>
                  <a:tcPr/>
                </a:tc>
                <a:tc>
                  <a:txBody>
                    <a:bodyPr/>
                    <a:lstStyle/>
                    <a:p>
                      <a:r>
                        <a:rPr lang="en-US" sz="3600" dirty="0" smtClean="0"/>
                        <a:t>₹ </a:t>
                      </a:r>
                      <a:r>
                        <a:rPr lang="en-US" sz="3600" b="1" dirty="0" smtClean="0"/>
                        <a:t>4.30L/drone</a:t>
                      </a:r>
                      <a:endParaRPr lang="en-US" sz="3600" b="1" dirty="0"/>
                    </a:p>
                  </a:txBody>
                  <a:tcPr/>
                </a:tc>
              </a:tr>
            </a:tbl>
          </a:graphicData>
        </a:graphic>
      </p:graphicFrame>
      <p:sp>
        <p:nvSpPr>
          <p:cNvPr id="6" name="Заголовок 2"/>
          <p:cNvSpPr txBox="1">
            <a:spLocks/>
          </p:cNvSpPr>
          <p:nvPr/>
        </p:nvSpPr>
        <p:spPr>
          <a:xfrm>
            <a:off x="0" y="162050"/>
            <a:ext cx="24387175" cy="1584176"/>
          </a:xfrm>
          <a:prstGeom prst="rect">
            <a:avLst/>
          </a:prstGeom>
        </p:spPr>
        <p:txBody>
          <a:bodyPr/>
          <a:lstStyle/>
          <a:p>
            <a:pPr marL="0" marR="0" lvl="0" indent="0" algn="ctr" defTabSz="2438645" rtl="0" eaLnBrk="1" fontAlgn="auto" latinLnBrk="0" hangingPunct="1">
              <a:lnSpc>
                <a:spcPct val="100000"/>
              </a:lnSpc>
              <a:spcBef>
                <a:spcPct val="0"/>
              </a:spcBef>
              <a:spcAft>
                <a:spcPts val="0"/>
              </a:spcAft>
              <a:buClrTx/>
              <a:buSzTx/>
              <a:buFontTx/>
              <a:buNone/>
              <a:tabLst/>
              <a:defRPr/>
            </a:pPr>
            <a:r>
              <a:rPr kumimoji="0" lang="en-US" sz="8000" b="1" i="0" u="none" strike="noStrike" kern="1200" cap="none" spc="0" normalizeH="0" baseline="0" noProof="0" dirty="0" smtClean="0">
                <a:ln>
                  <a:noFill/>
                </a:ln>
                <a:solidFill>
                  <a:schemeClr val="bg2"/>
                </a:solidFill>
                <a:effectLst/>
                <a:uLnTx/>
                <a:uFillTx/>
                <a:latin typeface="Tahoma" pitchFamily="34" charset="0"/>
                <a:ea typeface="Tahoma" pitchFamily="34" charset="0"/>
                <a:cs typeface="Tahoma" pitchFamily="34" charset="0"/>
              </a:rPr>
              <a:t>BUSINESS </a:t>
            </a:r>
            <a:r>
              <a:rPr kumimoji="0" lang="en-US" sz="8000" b="1" i="0" u="none" strike="noStrike" kern="1200" cap="none" spc="0" normalizeH="0" baseline="0" noProof="0" dirty="0" smtClean="0">
                <a:ln>
                  <a:noFill/>
                </a:ln>
                <a:solidFill>
                  <a:srgbClr val="92D050"/>
                </a:solidFill>
                <a:effectLst/>
                <a:uLnTx/>
                <a:uFillTx/>
                <a:latin typeface="Tahoma" pitchFamily="34" charset="0"/>
                <a:ea typeface="Tahoma" pitchFamily="34" charset="0"/>
                <a:cs typeface="Tahoma" pitchFamily="34" charset="0"/>
              </a:rPr>
              <a:t>MODEL ANALYSIS</a:t>
            </a:r>
            <a:endParaRPr kumimoji="0" lang="ru-RU" sz="11800" b="1" i="0" u="none" strike="noStrike" kern="1200" cap="none" spc="0" normalizeH="0" baseline="0" noProof="0" dirty="0">
              <a:ln>
                <a:noFill/>
              </a:ln>
              <a:solidFill>
                <a:srgbClr val="92D050"/>
              </a:solidFill>
              <a:effectLst/>
              <a:uLnTx/>
              <a:uFillTx/>
              <a:latin typeface="Segoe UI" pitchFamily="34" charset="0"/>
              <a:ea typeface="Tahoma" pitchFamily="34" charset="0"/>
              <a:cs typeface="Segoe UI" pitchFamily="34" charset="0"/>
            </a:endParaRPr>
          </a:p>
        </p:txBody>
      </p:sp>
      <p:sp>
        <p:nvSpPr>
          <p:cNvPr id="7" name="Заголовок 2"/>
          <p:cNvSpPr txBox="1">
            <a:spLocks/>
          </p:cNvSpPr>
          <p:nvPr/>
        </p:nvSpPr>
        <p:spPr>
          <a:xfrm>
            <a:off x="16226035" y="1746226"/>
            <a:ext cx="7056784" cy="1008112"/>
          </a:xfrm>
          <a:prstGeom prst="rect">
            <a:avLst/>
          </a:prstGeom>
        </p:spPr>
        <p:txBody>
          <a:bodyPr/>
          <a:lstStyle/>
          <a:p>
            <a:pPr marL="0" marR="0" lvl="0" indent="0" algn="ctr" defTabSz="2438645"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92D050"/>
                </a:solidFill>
                <a:effectLst/>
                <a:uLnTx/>
                <a:uFillTx/>
                <a:latin typeface="Tahoma" pitchFamily="34" charset="0"/>
                <a:ea typeface="Tahoma" pitchFamily="34" charset="0"/>
                <a:cs typeface="Tahoma" pitchFamily="34" charset="0"/>
              </a:rPr>
              <a:t>FIXED</a:t>
            </a:r>
            <a:r>
              <a:rPr kumimoji="0" lang="en-US" sz="4000" b="1" i="0" u="none" strike="noStrike" kern="1200" cap="none" spc="0" normalizeH="0" noProof="0" dirty="0" smtClean="0">
                <a:ln>
                  <a:noFill/>
                </a:ln>
                <a:solidFill>
                  <a:srgbClr val="92D050"/>
                </a:solidFill>
                <a:effectLst/>
                <a:uLnTx/>
                <a:uFillTx/>
                <a:latin typeface="Tahoma" pitchFamily="34" charset="0"/>
                <a:ea typeface="Tahoma" pitchFamily="34" charset="0"/>
                <a:cs typeface="Tahoma" pitchFamily="34" charset="0"/>
              </a:rPr>
              <a:t> </a:t>
            </a:r>
            <a:r>
              <a:rPr kumimoji="0" lang="en-US" sz="4000" b="1" i="0" u="none" strike="noStrike" kern="1200" cap="none" spc="0" normalizeH="0" baseline="0" noProof="0" dirty="0" smtClean="0">
                <a:ln>
                  <a:noFill/>
                </a:ln>
                <a:solidFill>
                  <a:schemeClr val="bg2"/>
                </a:solidFill>
                <a:effectLst/>
                <a:uLnTx/>
                <a:uFillTx/>
                <a:latin typeface="Tahoma" pitchFamily="34" charset="0"/>
                <a:ea typeface="Tahoma" pitchFamily="34" charset="0"/>
                <a:cs typeface="Tahoma" pitchFamily="34" charset="0"/>
              </a:rPr>
              <a:t>COST</a:t>
            </a:r>
            <a:endParaRPr kumimoji="0" lang="ru-RU" sz="6000" b="1" i="0" u="none" strike="noStrike" kern="1200" cap="none" spc="0" normalizeH="0" baseline="0" noProof="0" dirty="0">
              <a:ln>
                <a:noFill/>
              </a:ln>
              <a:solidFill>
                <a:schemeClr val="bg1"/>
              </a:solidFill>
              <a:effectLst/>
              <a:uLnTx/>
              <a:uFillTx/>
              <a:latin typeface="Segoe UI" pitchFamily="34" charset="0"/>
              <a:ea typeface="Tahoma" pitchFamily="34" charset="0"/>
              <a:cs typeface="Segoe UI" pitchFamily="34" charset="0"/>
            </a:endParaRPr>
          </a:p>
        </p:txBody>
      </p:sp>
      <p:sp>
        <p:nvSpPr>
          <p:cNvPr id="10" name="Заголовок 2"/>
          <p:cNvSpPr txBox="1">
            <a:spLocks/>
          </p:cNvSpPr>
          <p:nvPr/>
        </p:nvSpPr>
        <p:spPr>
          <a:xfrm>
            <a:off x="16442059" y="9883130"/>
            <a:ext cx="7056784" cy="1008112"/>
          </a:xfrm>
          <a:prstGeom prst="rect">
            <a:avLst/>
          </a:prstGeom>
        </p:spPr>
        <p:txBody>
          <a:bodyPr/>
          <a:lstStyle/>
          <a:p>
            <a:pPr marL="0" marR="0" lvl="0" indent="0" algn="ctr" defTabSz="2438645"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92D050"/>
                </a:solidFill>
                <a:effectLst/>
                <a:uLnTx/>
                <a:uFillTx/>
                <a:latin typeface="Tahoma" pitchFamily="34" charset="0"/>
                <a:ea typeface="Tahoma" pitchFamily="34" charset="0"/>
                <a:cs typeface="Tahoma" pitchFamily="34" charset="0"/>
              </a:rPr>
              <a:t>VARIABLE</a:t>
            </a:r>
            <a:r>
              <a:rPr kumimoji="0" lang="en-US" sz="4000" b="1" i="0" u="none" strike="noStrike" kern="1200" cap="none" spc="0" normalizeH="0" noProof="0" dirty="0" smtClean="0">
                <a:ln>
                  <a:noFill/>
                </a:ln>
                <a:solidFill>
                  <a:srgbClr val="92D050"/>
                </a:solidFill>
                <a:effectLst/>
                <a:uLnTx/>
                <a:uFillTx/>
                <a:latin typeface="Tahoma" pitchFamily="34" charset="0"/>
                <a:ea typeface="Tahoma" pitchFamily="34" charset="0"/>
                <a:cs typeface="Tahoma" pitchFamily="34" charset="0"/>
              </a:rPr>
              <a:t> </a:t>
            </a:r>
            <a:r>
              <a:rPr kumimoji="0" lang="en-US" sz="4000" b="1" i="0" u="none" strike="noStrike" kern="1200" cap="none" spc="0" normalizeH="0" baseline="0" noProof="0" dirty="0" smtClean="0">
                <a:ln>
                  <a:noFill/>
                </a:ln>
                <a:solidFill>
                  <a:schemeClr val="bg2"/>
                </a:solidFill>
                <a:effectLst/>
                <a:uLnTx/>
                <a:uFillTx/>
                <a:latin typeface="Tahoma" pitchFamily="34" charset="0"/>
                <a:ea typeface="Tahoma" pitchFamily="34" charset="0"/>
                <a:cs typeface="Tahoma" pitchFamily="34" charset="0"/>
              </a:rPr>
              <a:t>COST</a:t>
            </a:r>
            <a:endParaRPr kumimoji="0" lang="ru-RU" sz="6000" b="1" i="0" u="none" strike="noStrike" kern="1200" cap="none" spc="0" normalizeH="0" baseline="0" noProof="0" dirty="0">
              <a:ln>
                <a:noFill/>
              </a:ln>
              <a:solidFill>
                <a:schemeClr val="bg1"/>
              </a:solidFill>
              <a:effectLst/>
              <a:uLnTx/>
              <a:uFillTx/>
              <a:latin typeface="Segoe UI" pitchFamily="34" charset="0"/>
              <a:ea typeface="Tahoma" pitchFamily="34" charset="0"/>
              <a:cs typeface="Segoe UI" pitchFamily="34" charset="0"/>
            </a:endParaRPr>
          </a:p>
        </p:txBody>
      </p:sp>
      <p:graphicFrame>
        <p:nvGraphicFramePr>
          <p:cNvPr id="12" name="Table 11"/>
          <p:cNvGraphicFramePr>
            <a:graphicFrameLocks noGrp="1"/>
          </p:cNvGraphicFramePr>
          <p:nvPr/>
        </p:nvGraphicFramePr>
        <p:xfrm>
          <a:off x="16874107" y="10603210"/>
          <a:ext cx="6264696" cy="2560320"/>
        </p:xfrm>
        <a:graphic>
          <a:graphicData uri="http://schemas.openxmlformats.org/drawingml/2006/table">
            <a:tbl>
              <a:tblPr firstRow="1" bandRow="1">
                <a:tableStyleId>{073A0DAA-6AF3-43AB-8588-CEC1D06C72B9}</a:tableStyleId>
              </a:tblPr>
              <a:tblGrid>
                <a:gridCol w="3816424"/>
                <a:gridCol w="2448272"/>
              </a:tblGrid>
              <a:tr h="275269">
                <a:tc>
                  <a:txBody>
                    <a:bodyPr/>
                    <a:lstStyle/>
                    <a:p>
                      <a:r>
                        <a:rPr lang="en-US" sz="3600" dirty="0" smtClean="0"/>
                        <a:t>FACTOR</a:t>
                      </a:r>
                      <a:endParaRPr lang="en-US" sz="3600" dirty="0"/>
                    </a:p>
                  </a:txBody>
                  <a:tcPr/>
                </a:tc>
                <a:tc>
                  <a:txBody>
                    <a:bodyPr/>
                    <a:lstStyle/>
                    <a:p>
                      <a:r>
                        <a:rPr lang="en-US" sz="3600" smtClean="0"/>
                        <a:t>COST (₹)</a:t>
                      </a:r>
                      <a:endParaRPr lang="en-US" sz="3600" dirty="0"/>
                    </a:p>
                  </a:txBody>
                  <a:tcPr/>
                </a:tc>
              </a:tr>
              <a:tr h="275269">
                <a:tc>
                  <a:txBody>
                    <a:bodyPr/>
                    <a:lstStyle/>
                    <a:p>
                      <a:r>
                        <a:rPr lang="en-US" sz="3600" dirty="0" smtClean="0"/>
                        <a:t>LOGISTICS</a:t>
                      </a:r>
                      <a:endParaRPr lang="en-US" sz="3600" dirty="0"/>
                    </a:p>
                  </a:txBody>
                  <a:tcPr/>
                </a:tc>
                <a:tc>
                  <a:txBody>
                    <a:bodyPr/>
                    <a:lstStyle/>
                    <a:p>
                      <a:r>
                        <a:rPr lang="en-US" sz="3600" dirty="0" smtClean="0"/>
                        <a:t>400/day</a:t>
                      </a:r>
                      <a:endParaRPr lang="en-US" sz="3600" dirty="0"/>
                    </a:p>
                  </a:txBody>
                  <a:tcPr/>
                </a:tc>
              </a:tr>
              <a:tr h="275269">
                <a:tc>
                  <a:txBody>
                    <a:bodyPr/>
                    <a:lstStyle/>
                    <a:p>
                      <a:r>
                        <a:rPr lang="en-US" sz="3600" dirty="0" smtClean="0"/>
                        <a:t>ON-SITE OPERATOR</a:t>
                      </a:r>
                      <a:endParaRPr lang="en-US" sz="3600" dirty="0"/>
                    </a:p>
                  </a:txBody>
                  <a:tcPr/>
                </a:tc>
                <a:tc>
                  <a:txBody>
                    <a:bodyPr/>
                    <a:lstStyle/>
                    <a:p>
                      <a:r>
                        <a:rPr lang="en-US" sz="3600" dirty="0" smtClean="0"/>
                        <a:t>600/day</a:t>
                      </a:r>
                      <a:endParaRPr lang="en-US" sz="3600" dirty="0"/>
                    </a:p>
                  </a:txBody>
                  <a:tcPr/>
                </a:tc>
              </a:tr>
              <a:tr h="275269">
                <a:tc>
                  <a:txBody>
                    <a:bodyPr/>
                    <a:lstStyle/>
                    <a:p>
                      <a:r>
                        <a:rPr lang="en-US" sz="3600" b="1" dirty="0" smtClean="0"/>
                        <a:t>Total</a:t>
                      </a:r>
                      <a:endParaRPr lang="en-US" sz="3600" b="1" dirty="0"/>
                    </a:p>
                  </a:txBody>
                  <a:tcPr/>
                </a:tc>
                <a:tc>
                  <a:txBody>
                    <a:bodyPr/>
                    <a:lstStyle/>
                    <a:p>
                      <a:r>
                        <a:rPr lang="en-US" sz="3600" b="1" dirty="0" smtClean="0"/>
                        <a:t>1000/day</a:t>
                      </a:r>
                    </a:p>
                  </a:txBody>
                  <a:tcPr/>
                </a:tc>
              </a:tr>
            </a:tbl>
          </a:graphicData>
        </a:graphic>
      </p:graphicFrame>
      <p:sp>
        <p:nvSpPr>
          <p:cNvPr id="13" name="Заголовок 2"/>
          <p:cNvSpPr txBox="1">
            <a:spLocks/>
          </p:cNvSpPr>
          <p:nvPr/>
        </p:nvSpPr>
        <p:spPr>
          <a:xfrm>
            <a:off x="384275" y="1602210"/>
            <a:ext cx="14833648" cy="12115378"/>
          </a:xfrm>
          <a:prstGeom prst="rect">
            <a:avLst/>
          </a:prstGeom>
        </p:spPr>
        <p:txBody>
          <a:bodyPr/>
          <a:lstStyle/>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rgbClr val="92D050"/>
                </a:solidFill>
                <a:latin typeface="Segoe UI" pitchFamily="34" charset="0"/>
                <a:ea typeface="Tahoma" pitchFamily="34" charset="0"/>
                <a:cs typeface="Segoe UI" pitchFamily="34" charset="0"/>
              </a:rPr>
              <a:t>REVENUE MODEL</a:t>
            </a: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ASSUMPTION: area of each farm = 3 Acres</a:t>
            </a: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rgbClr val="92D050"/>
                </a:solidFill>
                <a:latin typeface="Segoe UI" pitchFamily="34" charset="0"/>
                <a:ea typeface="Tahoma" pitchFamily="34" charset="0"/>
                <a:cs typeface="Segoe UI" pitchFamily="34" charset="0"/>
              </a:rPr>
              <a:t>SPRAYING</a:t>
            </a:r>
            <a:endParaRPr lang="en-US" sz="4000" b="1" dirty="0" smtClean="0">
              <a:solidFill>
                <a:srgbClr val="92D050"/>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t</a:t>
            </a:r>
            <a:r>
              <a:rPr lang="en-US" sz="4000" b="1" dirty="0" smtClean="0">
                <a:solidFill>
                  <a:schemeClr val="bg1"/>
                </a:solidFill>
                <a:latin typeface="Segoe UI" pitchFamily="34" charset="0"/>
                <a:ea typeface="Tahoma" pitchFamily="34" charset="0"/>
                <a:cs typeface="Segoe UI" pitchFamily="34" charset="0"/>
              </a:rPr>
              <a:t>ime per farm =  90 </a:t>
            </a:r>
            <a:r>
              <a:rPr lang="en-US" sz="4000" b="1" dirty="0" err="1" smtClean="0">
                <a:solidFill>
                  <a:schemeClr val="bg1"/>
                </a:solidFill>
                <a:latin typeface="Segoe UI" pitchFamily="34" charset="0"/>
                <a:ea typeface="Tahoma" pitchFamily="34" charset="0"/>
                <a:cs typeface="Segoe UI" pitchFamily="34" charset="0"/>
              </a:rPr>
              <a:t>mins</a:t>
            </a: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daily operating time = 7.5 hours</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farms per day= 5 farms</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cumulative area covered = 5 * 3 = 15 acres/day</a:t>
            </a: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lvl="0" defTabSz="2438645">
              <a:spcBef>
                <a:spcPct val="0"/>
              </a:spcBef>
              <a:defRPr/>
            </a:pPr>
            <a:r>
              <a:rPr lang="en-US" sz="4000" b="1" dirty="0" smtClean="0">
                <a:solidFill>
                  <a:schemeClr val="bg1"/>
                </a:solidFill>
                <a:latin typeface="Segoe UI" pitchFamily="34" charset="0"/>
                <a:ea typeface="Tahoma" pitchFamily="34" charset="0"/>
                <a:cs typeface="Segoe UI" pitchFamily="34" charset="0"/>
              </a:rPr>
              <a:t>spray price = </a:t>
            </a:r>
            <a:r>
              <a:rPr lang="en-US" sz="4000" b="1" dirty="0" smtClean="0">
                <a:solidFill>
                  <a:schemeClr val="bg1"/>
                </a:solidFill>
                <a:latin typeface="Segoe UI" pitchFamily="34" charset="0"/>
                <a:cs typeface="Segoe UI" pitchFamily="34" charset="0"/>
              </a:rPr>
              <a:t>₹350/acre</a:t>
            </a:r>
          </a:p>
          <a:p>
            <a:pPr lvl="0" defTabSz="2438645">
              <a:spcBef>
                <a:spcPct val="0"/>
              </a:spcBef>
              <a:defRPr/>
            </a:pPr>
            <a:endParaRPr lang="en-US" sz="4000" b="1" dirty="0" smtClean="0">
              <a:solidFill>
                <a:schemeClr val="bg1"/>
              </a:solidFill>
              <a:latin typeface="Segoe UI" pitchFamily="34" charset="0"/>
              <a:cs typeface="Segoe UI" pitchFamily="34" charset="0"/>
            </a:endParaRPr>
          </a:p>
          <a:p>
            <a:pPr lvl="0" defTabSz="2438645">
              <a:spcBef>
                <a:spcPct val="0"/>
              </a:spcBef>
              <a:defRPr/>
            </a:pPr>
            <a:r>
              <a:rPr lang="en-US" sz="4000" b="1" dirty="0" smtClean="0">
                <a:solidFill>
                  <a:schemeClr val="bg1"/>
                </a:solidFill>
                <a:latin typeface="Segoe UI" pitchFamily="34" charset="0"/>
                <a:cs typeface="Segoe UI" pitchFamily="34" charset="0"/>
              </a:rPr>
              <a:t>Revenue per day = 350 * 15 = ₹5,250 per done</a:t>
            </a:r>
          </a:p>
          <a:p>
            <a:pPr lvl="0" defTabSz="2438645">
              <a:spcBef>
                <a:spcPct val="0"/>
              </a:spcBef>
              <a:defRPr/>
            </a:pPr>
            <a:r>
              <a:rPr lang="en-US" sz="4000" b="1" dirty="0" smtClean="0">
                <a:solidFill>
                  <a:schemeClr val="bg1"/>
                </a:solidFill>
                <a:latin typeface="Segoe UI" pitchFamily="34" charset="0"/>
                <a:cs typeface="Segoe UI" pitchFamily="34" charset="0"/>
              </a:rPr>
              <a:t>Total drones per operator = 3</a:t>
            </a:r>
          </a:p>
          <a:p>
            <a:pPr lvl="0" defTabSz="2438645">
              <a:spcBef>
                <a:spcPct val="0"/>
              </a:spcBef>
              <a:defRPr/>
            </a:pPr>
            <a:r>
              <a:rPr lang="en-US" sz="4000" b="1" dirty="0" smtClean="0">
                <a:solidFill>
                  <a:schemeClr val="bg1"/>
                </a:solidFill>
                <a:latin typeface="Segoe UI" pitchFamily="34" charset="0"/>
                <a:cs typeface="Segoe UI" pitchFamily="34" charset="0"/>
              </a:rPr>
              <a:t>Total Revenue = 5250 * 3 = </a:t>
            </a:r>
            <a:r>
              <a:rPr lang="en-US" sz="4000" b="1" dirty="0" smtClean="0">
                <a:solidFill>
                  <a:schemeClr val="bg1"/>
                </a:solidFill>
                <a:latin typeface="Segoe UI" pitchFamily="34" charset="0"/>
                <a:cs typeface="Segoe UI" pitchFamily="34" charset="0"/>
              </a:rPr>
              <a:t>₹ </a:t>
            </a:r>
            <a:r>
              <a:rPr lang="en-US" sz="4000" b="1" dirty="0" smtClean="0">
                <a:solidFill>
                  <a:schemeClr val="bg1"/>
                </a:solidFill>
                <a:latin typeface="Segoe UI" pitchFamily="34" charset="0"/>
                <a:cs typeface="Segoe UI" pitchFamily="34" charset="0"/>
              </a:rPr>
              <a:t>15,750 per day</a:t>
            </a:r>
          </a:p>
          <a:p>
            <a:pPr lvl="0" defTabSz="2438645">
              <a:spcBef>
                <a:spcPct val="0"/>
              </a:spcBef>
              <a:defRPr/>
            </a:pPr>
            <a:endParaRPr lang="en-US" sz="4000" b="1" dirty="0" smtClean="0">
              <a:solidFill>
                <a:schemeClr val="bg1"/>
              </a:solidFill>
              <a:latin typeface="Segoe UI" pitchFamily="34" charset="0"/>
              <a:cs typeface="Segoe UI" pitchFamily="34" charset="0"/>
            </a:endParaRPr>
          </a:p>
          <a:p>
            <a:pPr lvl="0" defTabSz="2438645">
              <a:spcBef>
                <a:spcPct val="0"/>
              </a:spcBef>
              <a:defRPr/>
            </a:pPr>
            <a:r>
              <a:rPr lang="en-US" sz="4000" b="1" dirty="0" smtClean="0">
                <a:solidFill>
                  <a:srgbClr val="92D050"/>
                </a:solidFill>
                <a:latin typeface="Segoe UI" pitchFamily="34" charset="0"/>
                <a:cs typeface="Segoe UI" pitchFamily="34" charset="0"/>
              </a:rPr>
              <a:t>SURVEYING</a:t>
            </a:r>
          </a:p>
          <a:p>
            <a:pPr lvl="0" defTabSz="2438645">
              <a:spcBef>
                <a:spcPct val="0"/>
              </a:spcBef>
              <a:defRPr/>
            </a:pPr>
            <a:r>
              <a:rPr lang="en-US" sz="4000" b="1" dirty="0" smtClean="0">
                <a:solidFill>
                  <a:schemeClr val="bg1"/>
                </a:solidFill>
                <a:latin typeface="Segoe UI" pitchFamily="34" charset="0"/>
                <a:cs typeface="Segoe UI" pitchFamily="34" charset="0"/>
              </a:rPr>
              <a:t>Surveying = </a:t>
            </a:r>
            <a:r>
              <a:rPr lang="en-US" sz="4000" b="1" dirty="0" smtClean="0">
                <a:solidFill>
                  <a:schemeClr val="bg1"/>
                </a:solidFill>
                <a:latin typeface="Segoe UI" pitchFamily="34" charset="0"/>
                <a:cs typeface="Segoe UI" pitchFamily="34" charset="0"/>
              </a:rPr>
              <a:t>₹ </a:t>
            </a:r>
            <a:r>
              <a:rPr lang="en-US" sz="4000" b="1" dirty="0" smtClean="0">
                <a:solidFill>
                  <a:schemeClr val="bg1"/>
                </a:solidFill>
                <a:latin typeface="Segoe UI" pitchFamily="34" charset="0"/>
                <a:cs typeface="Segoe UI" pitchFamily="34" charset="0"/>
              </a:rPr>
              <a:t>100/acre</a:t>
            </a:r>
            <a:endParaRPr lang="en-US" sz="4000" b="1" dirty="0" smtClean="0">
              <a:solidFill>
                <a:srgbClr val="92D050"/>
              </a:solidFill>
              <a:latin typeface="Segoe UI" pitchFamily="34" charset="0"/>
              <a:cs typeface="Segoe UI" pitchFamily="34" charset="0"/>
            </a:endParaRPr>
          </a:p>
          <a:p>
            <a:pPr lvl="0" defTabSz="2438645">
              <a:spcBef>
                <a:spcPct val="0"/>
              </a:spcBef>
              <a:defRPr/>
            </a:pPr>
            <a:endParaRPr lang="en-US" sz="4000" b="1" dirty="0" smtClean="0">
              <a:solidFill>
                <a:srgbClr val="92D050"/>
              </a:solidFill>
              <a:latin typeface="Segoe UI" pitchFamily="34" charset="0"/>
              <a:cs typeface="Segoe UI" pitchFamily="34" charset="0"/>
            </a:endParaRPr>
          </a:p>
          <a:p>
            <a:pPr lvl="0" defTabSz="2438645">
              <a:spcBef>
                <a:spcPct val="0"/>
              </a:spcBef>
              <a:defRPr/>
            </a:pPr>
            <a:endParaRPr lang="en-US" sz="4000" b="1" dirty="0" smtClean="0">
              <a:solidFill>
                <a:srgbClr val="92D050"/>
              </a:solidFill>
              <a:latin typeface="Segoe UI" pitchFamily="34" charset="0"/>
              <a:cs typeface="Segoe UI" pitchFamily="34" charset="0"/>
            </a:endParaRPr>
          </a:p>
          <a:p>
            <a:pPr lvl="0" defTabSz="2438645">
              <a:spcBef>
                <a:spcPct val="0"/>
              </a:spcBef>
              <a:defRPr/>
            </a:pPr>
            <a:endParaRPr lang="en-US" sz="4000" b="1" dirty="0" smtClean="0">
              <a:solidFill>
                <a:schemeClr val="bg1"/>
              </a:solidFill>
              <a:latin typeface="Segoe UI" pitchFamily="34" charset="0"/>
              <a:cs typeface="Segoe UI" pitchFamily="34" charset="0"/>
            </a:endParaRPr>
          </a:p>
          <a:p>
            <a:pPr lvl="0" defTabSz="2438645">
              <a:spcBef>
                <a:spcPct val="0"/>
              </a:spcBef>
              <a:defRPr/>
            </a:pPr>
            <a:endParaRPr lang="en-US" sz="4000" b="1" dirty="0" smtClean="0">
              <a:solidFill>
                <a:schemeClr val="bg1"/>
              </a:solidFill>
              <a:latin typeface="Segoe UI" pitchFamily="34" charset="0"/>
              <a:cs typeface="Segoe UI" pitchFamily="34" charset="0"/>
            </a:endParaRPr>
          </a:p>
          <a:p>
            <a:pPr lvl="0" defTabSz="2438645">
              <a:spcBef>
                <a:spcPct val="0"/>
              </a:spcBef>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 </a:t>
            </a: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5400" b="1" dirty="0" smtClean="0">
              <a:solidFill>
                <a:schemeClr val="bg2"/>
              </a:solidFill>
              <a:latin typeface="Segoe UI" pitchFamily="34" charset="0"/>
              <a:ea typeface="Tahoma" pitchFamily="34" charset="0"/>
              <a:cs typeface="Segoe UI" pitchFamily="34" charset="0"/>
            </a:endParaRPr>
          </a:p>
        </p:txBody>
      </p:sp>
      <p:sp>
        <p:nvSpPr>
          <p:cNvPr id="14" name="Rectangle 13"/>
          <p:cNvSpPr/>
          <p:nvPr/>
        </p:nvSpPr>
        <p:spPr>
          <a:xfrm>
            <a:off x="384275" y="7722890"/>
            <a:ext cx="5904656" cy="79208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84275" y="10243170"/>
            <a:ext cx="10648800" cy="79208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24387175" cy="13717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Rectangle 3"/>
          <p:cNvSpPr/>
          <p:nvPr/>
        </p:nvSpPr>
        <p:spPr>
          <a:xfrm>
            <a:off x="0" y="5562650"/>
            <a:ext cx="24387175" cy="1569660"/>
          </a:xfrm>
          <a:prstGeom prst="rect">
            <a:avLst/>
          </a:prstGeom>
        </p:spPr>
        <p:txBody>
          <a:bodyPr wrap="square">
            <a:spAutoFit/>
          </a:bodyPr>
          <a:lstStyle/>
          <a:p>
            <a:pPr algn="ctr"/>
            <a:r>
              <a:rPr lang="en-US" sz="9600" b="1" dirty="0" smtClean="0">
                <a:solidFill>
                  <a:schemeClr val="bg2"/>
                </a:solidFill>
                <a:latin typeface="Segoe UI" pitchFamily="34" charset="0"/>
                <a:ea typeface="Tahoma" pitchFamily="34" charset="0"/>
                <a:cs typeface="Segoe UI" pitchFamily="34" charset="0"/>
              </a:rPr>
              <a:t>SAVE TIME, MONEY AND LIVES</a:t>
            </a:r>
            <a:endParaRPr lang="en-US" sz="9600" dirty="0">
              <a:latin typeface="Segoe UI" pitchFamily="34" charset="0"/>
              <a:cs typeface="Segoe UI"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0"/>
            <a:ext cx="24387175" cy="13717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Текст 8"/>
          <p:cNvSpPr>
            <a:spLocks noGrp="1"/>
          </p:cNvSpPr>
          <p:nvPr>
            <p:ph type="body" sz="quarter" idx="14"/>
          </p:nvPr>
        </p:nvSpPr>
        <p:spPr>
          <a:xfrm>
            <a:off x="3840659" y="5922690"/>
            <a:ext cx="3528392" cy="2049489"/>
          </a:xfrm>
          <a:prstGeom prst="rect">
            <a:avLst/>
          </a:prstGeom>
        </p:spPr>
        <p:txBody>
          <a:bodyPr/>
          <a:lstStyle/>
          <a:p>
            <a:pPr marL="0" indent="0">
              <a:lnSpc>
                <a:spcPct val="120000"/>
              </a:lnSpc>
              <a:buNone/>
            </a:pPr>
            <a:r>
              <a:rPr lang="en-US" sz="3200" b="1" dirty="0" err="1" smtClean="0">
                <a:solidFill>
                  <a:srgbClr val="92D050"/>
                </a:solidFill>
                <a:latin typeface="Tahoma" panose="020B0604030504040204" pitchFamily="34" charset="0"/>
                <a:ea typeface="Tahoma" panose="020B0604030504040204" pitchFamily="34" charset="0"/>
                <a:cs typeface="Tahoma" panose="020B0604030504040204" pitchFamily="34" charset="0"/>
              </a:rPr>
              <a:t>Rishabh</a:t>
            </a:r>
            <a:r>
              <a:rPr lang="en-US" sz="3200" b="1" dirty="0" smtClean="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sz="3200" b="1" dirty="0" err="1" smtClean="0">
                <a:solidFill>
                  <a:srgbClr val="92D050"/>
                </a:solidFill>
                <a:latin typeface="Tahoma" panose="020B0604030504040204" pitchFamily="34" charset="0"/>
                <a:ea typeface="Tahoma" panose="020B0604030504040204" pitchFamily="34" charset="0"/>
                <a:cs typeface="Tahoma" panose="020B0604030504040204" pitchFamily="34" charset="0"/>
              </a:rPr>
              <a:t>Verma</a:t>
            </a:r>
            <a:endParaRPr lang="en-US" sz="3200" b="1" dirty="0" smtClean="0">
              <a:solidFill>
                <a:srgbClr val="92D050"/>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sz="2400" b="1" dirty="0" smtClean="0">
                <a:solidFill>
                  <a:schemeClr val="bg1"/>
                </a:solidFill>
                <a:latin typeface="Tahoma" charset="0"/>
                <a:ea typeface="Tahoma" charset="0"/>
                <a:cs typeface="Tahoma" charset="0"/>
              </a:rPr>
              <a:t>3</a:t>
            </a:r>
            <a:r>
              <a:rPr lang="en-US" sz="2400" b="1" baseline="30000" dirty="0" smtClean="0">
                <a:solidFill>
                  <a:schemeClr val="bg1"/>
                </a:solidFill>
                <a:latin typeface="Tahoma" charset="0"/>
                <a:ea typeface="Tahoma" charset="0"/>
                <a:cs typeface="Tahoma" charset="0"/>
              </a:rPr>
              <a:t>rd</a:t>
            </a:r>
            <a:r>
              <a:rPr lang="en-US" sz="2400" b="1" dirty="0" smtClean="0">
                <a:solidFill>
                  <a:schemeClr val="bg1"/>
                </a:solidFill>
                <a:latin typeface="Tahoma" charset="0"/>
                <a:ea typeface="Tahoma" charset="0"/>
                <a:cs typeface="Tahoma" charset="0"/>
              </a:rPr>
              <a:t> Year, </a:t>
            </a:r>
          </a:p>
          <a:p>
            <a:pPr marL="0" indent="0">
              <a:lnSpc>
                <a:spcPct val="150000"/>
              </a:lnSpc>
              <a:buNone/>
            </a:pPr>
            <a:r>
              <a:rPr lang="en-US" sz="2400" b="1" dirty="0" smtClean="0">
                <a:solidFill>
                  <a:schemeClr val="bg1"/>
                </a:solidFill>
              </a:rPr>
              <a:t>Chemical Engineering</a:t>
            </a:r>
            <a:endParaRPr lang="ru-RU" sz="2400" b="1" dirty="0">
              <a:solidFill>
                <a:schemeClr val="bg1"/>
              </a:solidFill>
              <a:latin typeface="Tahoma" charset="0"/>
              <a:ea typeface="Tahoma" charset="0"/>
              <a:cs typeface="Tahoma" charset="0"/>
            </a:endParaRPr>
          </a:p>
        </p:txBody>
      </p:sp>
      <p:sp>
        <p:nvSpPr>
          <p:cNvPr id="10" name="Текст 9"/>
          <p:cNvSpPr>
            <a:spLocks noGrp="1"/>
          </p:cNvSpPr>
          <p:nvPr>
            <p:ph type="body" sz="quarter" idx="38"/>
          </p:nvPr>
        </p:nvSpPr>
        <p:spPr>
          <a:xfrm>
            <a:off x="1680419" y="11107266"/>
            <a:ext cx="3888432" cy="2049489"/>
          </a:xfrm>
          <a:prstGeom prst="rect">
            <a:avLst/>
          </a:prstGeom>
        </p:spPr>
        <p:txBody>
          <a:bodyPr/>
          <a:lstStyle/>
          <a:p>
            <a:pPr marL="0" indent="0">
              <a:lnSpc>
                <a:spcPct val="120000"/>
              </a:lnSpc>
              <a:buNone/>
            </a:pPr>
            <a:r>
              <a:rPr lang="en-US" sz="3200" b="1" dirty="0" err="1" smtClean="0">
                <a:solidFill>
                  <a:srgbClr val="92D050"/>
                </a:solidFill>
                <a:latin typeface="Tahoma" panose="020B0604030504040204" pitchFamily="34" charset="0"/>
                <a:ea typeface="Tahoma" panose="020B0604030504040204" pitchFamily="34" charset="0"/>
                <a:cs typeface="Tahoma" panose="020B0604030504040204" pitchFamily="34" charset="0"/>
              </a:rPr>
              <a:t>Bala</a:t>
            </a:r>
            <a:r>
              <a:rPr lang="en-US" sz="3200" b="1" dirty="0" smtClean="0">
                <a:solidFill>
                  <a:srgbClr val="92D050"/>
                </a:solidFill>
                <a:latin typeface="Tahoma" panose="020B0604030504040204" pitchFamily="34" charset="0"/>
                <a:ea typeface="Tahoma" panose="020B0604030504040204" pitchFamily="34" charset="0"/>
                <a:cs typeface="Tahoma" panose="020B0604030504040204" pitchFamily="34" charset="0"/>
              </a:rPr>
              <a:t> MC</a:t>
            </a:r>
          </a:p>
          <a:p>
            <a:pPr marL="0" indent="0">
              <a:lnSpc>
                <a:spcPct val="150000"/>
              </a:lnSpc>
              <a:buNone/>
            </a:pPr>
            <a:r>
              <a:rPr lang="en-US" sz="2400" b="1" dirty="0" smtClean="0">
                <a:solidFill>
                  <a:schemeClr val="bg1"/>
                </a:solidFill>
                <a:latin typeface="Tahoma" charset="0"/>
                <a:ea typeface="Tahoma" charset="0"/>
                <a:cs typeface="Tahoma" charset="0"/>
              </a:rPr>
              <a:t>1</a:t>
            </a:r>
            <a:r>
              <a:rPr lang="en-US" sz="2400" b="1" baseline="30000" dirty="0" smtClean="0">
                <a:solidFill>
                  <a:schemeClr val="bg1"/>
                </a:solidFill>
                <a:latin typeface="Tahoma" charset="0"/>
                <a:ea typeface="Tahoma" charset="0"/>
                <a:cs typeface="Tahoma" charset="0"/>
              </a:rPr>
              <a:t>st</a:t>
            </a:r>
            <a:r>
              <a:rPr lang="en-US" sz="2400" b="1" dirty="0" smtClean="0">
                <a:solidFill>
                  <a:schemeClr val="bg1"/>
                </a:solidFill>
                <a:latin typeface="Tahoma" charset="0"/>
                <a:ea typeface="Tahoma" charset="0"/>
                <a:cs typeface="Tahoma" charset="0"/>
              </a:rPr>
              <a:t> Year, </a:t>
            </a:r>
          </a:p>
          <a:p>
            <a:pPr marL="0" indent="0">
              <a:lnSpc>
                <a:spcPct val="150000"/>
              </a:lnSpc>
              <a:buNone/>
            </a:pPr>
            <a:r>
              <a:rPr lang="en-US" sz="2400" b="1" dirty="0" smtClean="0">
                <a:solidFill>
                  <a:schemeClr val="bg1"/>
                </a:solidFill>
              </a:rPr>
              <a:t>Mechanical Engineering</a:t>
            </a:r>
            <a:endParaRPr lang="ru-RU" sz="2400" b="1" dirty="0">
              <a:solidFill>
                <a:schemeClr val="bg1"/>
              </a:solidFill>
              <a:latin typeface="Tahoma" charset="0"/>
              <a:ea typeface="Tahoma" charset="0"/>
              <a:cs typeface="Tahoma" charset="0"/>
            </a:endParaRPr>
          </a:p>
        </p:txBody>
      </p:sp>
      <p:sp>
        <p:nvSpPr>
          <p:cNvPr id="11" name="Текст 10"/>
          <p:cNvSpPr>
            <a:spLocks noGrp="1"/>
          </p:cNvSpPr>
          <p:nvPr>
            <p:ph type="body" sz="quarter" idx="44"/>
          </p:nvPr>
        </p:nvSpPr>
        <p:spPr>
          <a:xfrm>
            <a:off x="8161139" y="5778674"/>
            <a:ext cx="3960440" cy="2049489"/>
          </a:xfrm>
          <a:prstGeom prst="rect">
            <a:avLst/>
          </a:prstGeom>
        </p:spPr>
        <p:txBody>
          <a:bodyPr/>
          <a:lstStyle/>
          <a:p>
            <a:pPr marL="0" indent="0">
              <a:lnSpc>
                <a:spcPct val="150000"/>
              </a:lnSpc>
              <a:buNone/>
            </a:pPr>
            <a:r>
              <a:rPr lang="en-US" sz="3200" b="1" dirty="0" err="1" smtClean="0">
                <a:solidFill>
                  <a:srgbClr val="92D050"/>
                </a:solidFill>
                <a:latin typeface="Tahoma" panose="020B0604030504040204" pitchFamily="34" charset="0"/>
                <a:ea typeface="Tahoma" panose="020B0604030504040204" pitchFamily="34" charset="0"/>
                <a:cs typeface="Tahoma" panose="020B0604030504040204" pitchFamily="34" charset="0"/>
              </a:rPr>
              <a:t>Kavin</a:t>
            </a:r>
            <a:r>
              <a:rPr lang="en-US" sz="3200" b="1" dirty="0" smtClean="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sz="3200" b="1" dirty="0" err="1" smtClean="0">
                <a:solidFill>
                  <a:srgbClr val="92D050"/>
                </a:solidFill>
                <a:latin typeface="Tahoma" panose="020B0604030504040204" pitchFamily="34" charset="0"/>
                <a:ea typeface="Tahoma" panose="020B0604030504040204" pitchFamily="34" charset="0"/>
                <a:cs typeface="Tahoma" panose="020B0604030504040204" pitchFamily="34" charset="0"/>
              </a:rPr>
              <a:t>Kailash</a:t>
            </a:r>
            <a:endParaRPr lang="en-US" sz="3200" b="1" dirty="0" smtClean="0">
              <a:solidFill>
                <a:srgbClr val="92D050"/>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sz="2400" b="1" dirty="0" smtClean="0">
                <a:solidFill>
                  <a:schemeClr val="bg1"/>
                </a:solidFill>
                <a:latin typeface="Tahoma" charset="0"/>
                <a:ea typeface="Tahoma" charset="0"/>
                <a:cs typeface="Tahoma" charset="0"/>
              </a:rPr>
              <a:t>3</a:t>
            </a:r>
            <a:r>
              <a:rPr lang="en-US" sz="2400" b="1" baseline="30000" dirty="0" smtClean="0">
                <a:solidFill>
                  <a:schemeClr val="bg1"/>
                </a:solidFill>
                <a:latin typeface="Tahoma" charset="0"/>
                <a:ea typeface="Tahoma" charset="0"/>
                <a:cs typeface="Tahoma" charset="0"/>
              </a:rPr>
              <a:t>rd</a:t>
            </a:r>
            <a:r>
              <a:rPr lang="en-US" sz="2400" b="1" dirty="0" smtClean="0">
                <a:solidFill>
                  <a:schemeClr val="bg1"/>
                </a:solidFill>
                <a:latin typeface="Tahoma" charset="0"/>
                <a:ea typeface="Tahoma" charset="0"/>
                <a:cs typeface="Tahoma" charset="0"/>
              </a:rPr>
              <a:t> Year, </a:t>
            </a:r>
          </a:p>
          <a:p>
            <a:pPr marL="0" indent="0">
              <a:lnSpc>
                <a:spcPct val="150000"/>
              </a:lnSpc>
              <a:buNone/>
            </a:pPr>
            <a:r>
              <a:rPr lang="en-US" sz="2400" b="1" dirty="0" smtClean="0">
                <a:solidFill>
                  <a:schemeClr val="bg1"/>
                </a:solidFill>
              </a:rPr>
              <a:t>Aerospace Engineering</a:t>
            </a:r>
            <a:endParaRPr lang="ru-RU" sz="2400" b="1" dirty="0">
              <a:solidFill>
                <a:schemeClr val="bg1"/>
              </a:solidFill>
              <a:latin typeface="Tahoma" charset="0"/>
              <a:ea typeface="Tahoma" charset="0"/>
              <a:cs typeface="Tahoma" charset="0"/>
            </a:endParaRPr>
          </a:p>
        </p:txBody>
      </p:sp>
      <p:sp>
        <p:nvSpPr>
          <p:cNvPr id="2" name="Текст 1"/>
          <p:cNvSpPr>
            <a:spLocks noGrp="1"/>
          </p:cNvSpPr>
          <p:nvPr>
            <p:ph type="body" sz="quarter" idx="45"/>
          </p:nvPr>
        </p:nvSpPr>
        <p:spPr>
          <a:xfrm>
            <a:off x="6071319" y="11107266"/>
            <a:ext cx="3746004" cy="2049489"/>
          </a:xfrm>
          <a:prstGeom prst="rect">
            <a:avLst/>
          </a:prstGeom>
        </p:spPr>
        <p:txBody>
          <a:bodyPr/>
          <a:lstStyle/>
          <a:p>
            <a:pPr marL="0" indent="0">
              <a:lnSpc>
                <a:spcPct val="120000"/>
              </a:lnSpc>
              <a:buNone/>
            </a:pPr>
            <a:r>
              <a:rPr lang="en-US" sz="3200" b="1" dirty="0" err="1" smtClean="0">
                <a:solidFill>
                  <a:srgbClr val="92D050"/>
                </a:solidFill>
                <a:latin typeface="Tahoma" panose="020B0604030504040204" pitchFamily="34" charset="0"/>
                <a:ea typeface="Tahoma" panose="020B0604030504040204" pitchFamily="34" charset="0"/>
                <a:cs typeface="Tahoma" panose="020B0604030504040204" pitchFamily="34" charset="0"/>
              </a:rPr>
              <a:t>Adarsh</a:t>
            </a:r>
            <a:r>
              <a:rPr lang="en-US" sz="3200" b="1" dirty="0" smtClean="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sz="3200" b="1" dirty="0" err="1" smtClean="0">
                <a:solidFill>
                  <a:srgbClr val="92D050"/>
                </a:solidFill>
                <a:latin typeface="Tahoma" panose="020B0604030504040204" pitchFamily="34" charset="0"/>
                <a:ea typeface="Tahoma" panose="020B0604030504040204" pitchFamily="34" charset="0"/>
                <a:cs typeface="Tahoma" panose="020B0604030504040204" pitchFamily="34" charset="0"/>
              </a:rPr>
              <a:t>Patil</a:t>
            </a:r>
            <a:endParaRPr lang="en-US" sz="3200" b="1" dirty="0" smtClean="0">
              <a:solidFill>
                <a:srgbClr val="92D050"/>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sz="2400" b="1" dirty="0" smtClean="0">
                <a:solidFill>
                  <a:schemeClr val="bg1"/>
                </a:solidFill>
              </a:rPr>
              <a:t>2</a:t>
            </a:r>
            <a:r>
              <a:rPr lang="en-US" sz="2400" b="1" baseline="30000" dirty="0" smtClean="0">
                <a:solidFill>
                  <a:schemeClr val="bg1"/>
                </a:solidFill>
              </a:rPr>
              <a:t>nd</a:t>
            </a:r>
            <a:r>
              <a:rPr lang="en-US" sz="2400" b="1" dirty="0" smtClean="0">
                <a:solidFill>
                  <a:schemeClr val="bg1"/>
                </a:solidFill>
              </a:rPr>
              <a:t> Year, </a:t>
            </a:r>
          </a:p>
          <a:p>
            <a:pPr marL="0" indent="0">
              <a:lnSpc>
                <a:spcPct val="150000"/>
              </a:lnSpc>
              <a:buNone/>
            </a:pPr>
            <a:r>
              <a:rPr lang="en-US" sz="2400" b="1" dirty="0" smtClean="0">
                <a:solidFill>
                  <a:schemeClr val="bg1"/>
                </a:solidFill>
                <a:latin typeface="Tahoma" charset="0"/>
                <a:ea typeface="Tahoma" charset="0"/>
                <a:cs typeface="Tahoma" charset="0"/>
              </a:rPr>
              <a:t>Aerospace Engineering</a:t>
            </a:r>
            <a:endParaRPr lang="ru-RU" sz="2400" b="1" dirty="0">
              <a:solidFill>
                <a:schemeClr val="bg1"/>
              </a:solidFill>
              <a:latin typeface="Tahoma" charset="0"/>
              <a:ea typeface="Tahoma" charset="0"/>
              <a:cs typeface="Tahoma" charset="0"/>
            </a:endParaRPr>
          </a:p>
        </p:txBody>
      </p:sp>
      <p:sp>
        <p:nvSpPr>
          <p:cNvPr id="6" name="Текст 5"/>
          <p:cNvSpPr>
            <a:spLocks noGrp="1"/>
          </p:cNvSpPr>
          <p:nvPr>
            <p:ph type="body" sz="quarter" idx="46"/>
          </p:nvPr>
        </p:nvSpPr>
        <p:spPr>
          <a:xfrm>
            <a:off x="17594187" y="5778674"/>
            <a:ext cx="3744416" cy="2049489"/>
          </a:xfrm>
          <a:prstGeom prst="rect">
            <a:avLst/>
          </a:prstGeom>
        </p:spPr>
        <p:txBody>
          <a:bodyPr/>
          <a:lstStyle/>
          <a:p>
            <a:pPr marL="0" indent="0">
              <a:lnSpc>
                <a:spcPct val="120000"/>
              </a:lnSpc>
              <a:buNone/>
            </a:pPr>
            <a:r>
              <a:rPr lang="en-US" sz="3200" b="1" dirty="0" err="1" smtClean="0">
                <a:solidFill>
                  <a:srgbClr val="92D050"/>
                </a:solidFill>
                <a:latin typeface="Tahoma" panose="020B0604030504040204" pitchFamily="34" charset="0"/>
                <a:ea typeface="Tahoma" panose="020B0604030504040204" pitchFamily="34" charset="0"/>
                <a:cs typeface="Tahoma" panose="020B0604030504040204" pitchFamily="34" charset="0"/>
              </a:rPr>
              <a:t>Arnav</a:t>
            </a:r>
            <a:r>
              <a:rPr lang="en-US" sz="3200" b="1" dirty="0" smtClean="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sz="3200" b="1" dirty="0" err="1" smtClean="0">
                <a:solidFill>
                  <a:srgbClr val="92D050"/>
                </a:solidFill>
                <a:latin typeface="Tahoma" panose="020B0604030504040204" pitchFamily="34" charset="0"/>
                <a:ea typeface="Tahoma" panose="020B0604030504040204" pitchFamily="34" charset="0"/>
                <a:cs typeface="Tahoma" panose="020B0604030504040204" pitchFamily="34" charset="0"/>
              </a:rPr>
              <a:t>Mishra</a:t>
            </a:r>
            <a:endParaRPr lang="en-US" sz="3200" b="1" dirty="0" smtClean="0">
              <a:solidFill>
                <a:srgbClr val="92D050"/>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sz="2400" b="1" dirty="0" smtClean="0">
                <a:solidFill>
                  <a:schemeClr val="bg1"/>
                </a:solidFill>
                <a:latin typeface="Tahoma" charset="0"/>
                <a:ea typeface="Tahoma" charset="0"/>
                <a:cs typeface="Tahoma" charset="0"/>
              </a:rPr>
              <a:t>2</a:t>
            </a:r>
            <a:r>
              <a:rPr lang="en-US" sz="2400" b="1" baseline="30000" dirty="0" smtClean="0">
                <a:solidFill>
                  <a:schemeClr val="bg1"/>
                </a:solidFill>
                <a:latin typeface="Tahoma" charset="0"/>
                <a:ea typeface="Tahoma" charset="0"/>
                <a:cs typeface="Tahoma" charset="0"/>
              </a:rPr>
              <a:t>nd</a:t>
            </a:r>
            <a:r>
              <a:rPr lang="en-US" sz="2400" b="1" dirty="0" smtClean="0">
                <a:solidFill>
                  <a:schemeClr val="bg1"/>
                </a:solidFill>
                <a:latin typeface="Tahoma" charset="0"/>
                <a:ea typeface="Tahoma" charset="0"/>
                <a:cs typeface="Tahoma" charset="0"/>
              </a:rPr>
              <a:t> Year, </a:t>
            </a:r>
          </a:p>
          <a:p>
            <a:pPr marL="0" indent="0">
              <a:lnSpc>
                <a:spcPct val="150000"/>
              </a:lnSpc>
              <a:buNone/>
            </a:pPr>
            <a:r>
              <a:rPr lang="en-US" sz="2400" b="1" dirty="0" smtClean="0">
                <a:solidFill>
                  <a:schemeClr val="bg1"/>
                </a:solidFill>
              </a:rPr>
              <a:t>Aerospace Engineering</a:t>
            </a:r>
            <a:endParaRPr lang="ru-RU" sz="2400" b="1" dirty="0">
              <a:solidFill>
                <a:schemeClr val="bg1"/>
              </a:solidFill>
              <a:latin typeface="Tahoma" charset="0"/>
              <a:ea typeface="Tahoma" charset="0"/>
              <a:cs typeface="Tahoma" charset="0"/>
            </a:endParaRPr>
          </a:p>
        </p:txBody>
      </p:sp>
      <p:sp>
        <p:nvSpPr>
          <p:cNvPr id="8" name="Текст 7"/>
          <p:cNvSpPr>
            <a:spLocks noGrp="1"/>
          </p:cNvSpPr>
          <p:nvPr>
            <p:ph type="body" sz="quarter" idx="47"/>
          </p:nvPr>
        </p:nvSpPr>
        <p:spPr>
          <a:xfrm>
            <a:off x="10177363" y="11107266"/>
            <a:ext cx="3960440" cy="2049489"/>
          </a:xfrm>
          <a:prstGeom prst="rect">
            <a:avLst/>
          </a:prstGeom>
        </p:spPr>
        <p:txBody>
          <a:bodyPr/>
          <a:lstStyle/>
          <a:p>
            <a:pPr marL="0" indent="0">
              <a:lnSpc>
                <a:spcPct val="120000"/>
              </a:lnSpc>
              <a:buNone/>
            </a:pPr>
            <a:r>
              <a:rPr lang="en-US" sz="3200" b="1" dirty="0" err="1" smtClean="0">
                <a:solidFill>
                  <a:srgbClr val="92D050"/>
                </a:solidFill>
                <a:latin typeface="Tahoma" panose="020B0604030504040204" pitchFamily="34" charset="0"/>
                <a:ea typeface="Tahoma" panose="020B0604030504040204" pitchFamily="34" charset="0"/>
                <a:cs typeface="Tahoma" panose="020B0604030504040204" pitchFamily="34" charset="0"/>
              </a:rPr>
              <a:t>Sharad</a:t>
            </a:r>
            <a:r>
              <a:rPr lang="en-US" sz="3200" b="1" dirty="0" smtClean="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sz="3200" b="1" dirty="0" err="1" smtClean="0">
                <a:solidFill>
                  <a:srgbClr val="92D050"/>
                </a:solidFill>
                <a:latin typeface="Tahoma" panose="020B0604030504040204" pitchFamily="34" charset="0"/>
                <a:ea typeface="Tahoma" panose="020B0604030504040204" pitchFamily="34" charset="0"/>
                <a:cs typeface="Tahoma" panose="020B0604030504040204" pitchFamily="34" charset="0"/>
              </a:rPr>
              <a:t>Vitthal</a:t>
            </a:r>
            <a:endParaRPr lang="en-US" sz="3200" b="1" dirty="0" smtClean="0">
              <a:solidFill>
                <a:srgbClr val="92D050"/>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sz="2400" b="1" dirty="0" smtClean="0">
                <a:solidFill>
                  <a:schemeClr val="bg1"/>
                </a:solidFill>
              </a:rPr>
              <a:t>3</a:t>
            </a:r>
            <a:r>
              <a:rPr lang="en-US" sz="2400" b="1" baseline="30000" dirty="0" smtClean="0">
                <a:solidFill>
                  <a:schemeClr val="bg1"/>
                </a:solidFill>
              </a:rPr>
              <a:t>rd</a:t>
            </a:r>
            <a:r>
              <a:rPr lang="en-US" sz="2400" b="1" dirty="0" smtClean="0">
                <a:solidFill>
                  <a:schemeClr val="bg1"/>
                </a:solidFill>
              </a:rPr>
              <a:t> Year,</a:t>
            </a:r>
          </a:p>
          <a:p>
            <a:pPr marL="0" indent="0">
              <a:lnSpc>
                <a:spcPct val="150000"/>
              </a:lnSpc>
              <a:buNone/>
            </a:pPr>
            <a:r>
              <a:rPr lang="en-US" sz="2400" b="1" dirty="0" smtClean="0">
                <a:solidFill>
                  <a:schemeClr val="bg1"/>
                </a:solidFill>
              </a:rPr>
              <a:t>Mechanical Engineering</a:t>
            </a:r>
            <a:endParaRPr lang="ru-RU" sz="2400" b="1" dirty="0">
              <a:solidFill>
                <a:schemeClr val="bg1"/>
              </a:solidFill>
            </a:endParaRPr>
          </a:p>
        </p:txBody>
      </p:sp>
      <p:sp>
        <p:nvSpPr>
          <p:cNvPr id="21" name="Текст 5"/>
          <p:cNvSpPr txBox="1">
            <a:spLocks/>
          </p:cNvSpPr>
          <p:nvPr/>
        </p:nvSpPr>
        <p:spPr>
          <a:xfrm>
            <a:off x="13057683" y="5850682"/>
            <a:ext cx="3168352" cy="2049489"/>
          </a:xfrm>
          <a:prstGeom prst="rect">
            <a:avLst/>
          </a:prstGeom>
        </p:spPr>
        <p:txBody>
          <a:bodyPr/>
          <a:lstStyle/>
          <a:p>
            <a:pPr marL="0" marR="0" lvl="0" indent="0" algn="l" defTabSz="2438645"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err="1" smtClean="0">
                <a:ln>
                  <a:noFill/>
                </a:ln>
                <a:solidFill>
                  <a:srgbClr val="92D050"/>
                </a:solidFill>
                <a:effectLst/>
                <a:uLnTx/>
                <a:uFillTx/>
                <a:latin typeface="Tahoma" panose="020B0604030504040204" pitchFamily="34" charset="0"/>
                <a:ea typeface="Tahoma" panose="020B0604030504040204" pitchFamily="34" charset="0"/>
                <a:cs typeface="Tahoma" panose="020B0604030504040204" pitchFamily="34" charset="0"/>
              </a:rPr>
              <a:t>Akash</a:t>
            </a:r>
            <a:r>
              <a:rPr kumimoji="0" lang="en-US" sz="3200" b="1" i="0" u="none" strike="noStrike" kern="1200" cap="none" spc="0" normalizeH="0" baseline="0" noProof="0" dirty="0" smtClean="0">
                <a:ln>
                  <a:noFill/>
                </a:ln>
                <a:solidFill>
                  <a:srgbClr val="92D05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3200" b="1" i="0" u="none" strike="noStrike" kern="1200" cap="none" spc="0" normalizeH="0" baseline="0" noProof="0" dirty="0" err="1" smtClean="0">
                <a:ln>
                  <a:noFill/>
                </a:ln>
                <a:solidFill>
                  <a:srgbClr val="92D050"/>
                </a:solidFill>
                <a:effectLst/>
                <a:uLnTx/>
                <a:uFillTx/>
                <a:latin typeface="Tahoma" panose="020B0604030504040204" pitchFamily="34" charset="0"/>
                <a:ea typeface="Tahoma" panose="020B0604030504040204" pitchFamily="34" charset="0"/>
                <a:cs typeface="Tahoma" panose="020B0604030504040204" pitchFamily="34" charset="0"/>
              </a:rPr>
              <a:t>Anand</a:t>
            </a:r>
            <a:endParaRPr kumimoji="0" lang="en-US" sz="3200" b="1" i="0" u="none" strike="noStrike" kern="1200" cap="none" spc="0" normalizeH="0" baseline="0" noProof="0" dirty="0" smtClean="0">
              <a:ln>
                <a:noFill/>
              </a:ln>
              <a:solidFill>
                <a:srgbClr val="92D050"/>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2438645" rtl="0" eaLnBrk="1" fontAlgn="auto" latinLnBrk="0" hangingPunct="1">
              <a:lnSpc>
                <a:spcPct val="150000"/>
              </a:lnSpc>
              <a:spcBef>
                <a:spcPct val="20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schemeClr val="bg1"/>
                </a:solidFill>
                <a:effectLst/>
                <a:uLnTx/>
                <a:uFillTx/>
                <a:latin typeface="Tahoma" charset="0"/>
                <a:ea typeface="Tahoma" charset="0"/>
                <a:cs typeface="Tahoma" charset="0"/>
              </a:rPr>
              <a:t>1</a:t>
            </a:r>
            <a:r>
              <a:rPr kumimoji="0" lang="en-US" sz="2400" b="1" i="0" u="none" strike="noStrike" kern="1200" cap="none" spc="0" normalizeH="0" baseline="30000" noProof="0" dirty="0" smtClean="0">
                <a:ln>
                  <a:noFill/>
                </a:ln>
                <a:solidFill>
                  <a:schemeClr val="bg1"/>
                </a:solidFill>
                <a:effectLst/>
                <a:uLnTx/>
                <a:uFillTx/>
                <a:latin typeface="Tahoma" charset="0"/>
                <a:ea typeface="Tahoma" charset="0"/>
                <a:cs typeface="Tahoma" charset="0"/>
              </a:rPr>
              <a:t>st</a:t>
            </a:r>
            <a:r>
              <a:rPr kumimoji="0" lang="en-US" sz="2400" b="1" i="0" u="none" strike="noStrike" kern="1200" cap="none" spc="0" normalizeH="0" baseline="0" noProof="0" dirty="0" smtClean="0">
                <a:ln>
                  <a:noFill/>
                </a:ln>
                <a:solidFill>
                  <a:schemeClr val="bg1"/>
                </a:solidFill>
                <a:effectLst/>
                <a:uLnTx/>
                <a:uFillTx/>
                <a:latin typeface="Tahoma" charset="0"/>
                <a:ea typeface="Tahoma" charset="0"/>
                <a:cs typeface="Tahoma" charset="0"/>
              </a:rPr>
              <a:t> Year, </a:t>
            </a:r>
          </a:p>
          <a:p>
            <a:pPr marL="0" marR="0" lvl="0" indent="0" algn="l" defTabSz="2438645" rtl="0" eaLnBrk="1" fontAlgn="auto" latinLnBrk="0" hangingPunct="1">
              <a:lnSpc>
                <a:spcPct val="150000"/>
              </a:lnSpc>
              <a:spcBef>
                <a:spcPct val="20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schemeClr val="bg1"/>
                </a:solidFill>
                <a:effectLst/>
                <a:uLnTx/>
                <a:uFillTx/>
                <a:latin typeface="Tahoma" charset="0"/>
                <a:ea typeface="Tahoma" charset="0"/>
                <a:cs typeface="Tahoma" charset="0"/>
              </a:rPr>
              <a:t>Engineering Design</a:t>
            </a:r>
            <a:endParaRPr kumimoji="0" lang="ru-RU" sz="2400" b="1" i="0" u="none" strike="noStrike" kern="1200" cap="none" spc="0" normalizeH="0" baseline="0" noProof="0" dirty="0">
              <a:ln>
                <a:noFill/>
              </a:ln>
              <a:solidFill>
                <a:schemeClr val="bg1"/>
              </a:solidFill>
              <a:effectLst/>
              <a:uLnTx/>
              <a:uFillTx/>
              <a:latin typeface="Tahoma" charset="0"/>
              <a:ea typeface="Tahoma" charset="0"/>
              <a:cs typeface="Tahoma" charset="0"/>
            </a:endParaRPr>
          </a:p>
        </p:txBody>
      </p:sp>
      <p:sp>
        <p:nvSpPr>
          <p:cNvPr id="22" name="Текст 7"/>
          <p:cNvSpPr txBox="1">
            <a:spLocks/>
          </p:cNvSpPr>
          <p:nvPr/>
        </p:nvSpPr>
        <p:spPr>
          <a:xfrm>
            <a:off x="15217923" y="11179274"/>
            <a:ext cx="4032448" cy="2049489"/>
          </a:xfrm>
          <a:prstGeom prst="rect">
            <a:avLst/>
          </a:prstGeom>
        </p:spPr>
        <p:txBody>
          <a:bodyPr/>
          <a:lstStyle/>
          <a:p>
            <a:pPr marL="0" marR="0" lvl="0" indent="0" algn="l" defTabSz="2438645"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err="1" smtClean="0">
                <a:ln>
                  <a:noFill/>
                </a:ln>
                <a:solidFill>
                  <a:srgbClr val="92D050"/>
                </a:solidFill>
                <a:effectLst/>
                <a:uLnTx/>
                <a:uFillTx/>
                <a:latin typeface="Tahoma" panose="020B0604030504040204" pitchFamily="34" charset="0"/>
                <a:ea typeface="Tahoma" panose="020B0604030504040204" pitchFamily="34" charset="0"/>
                <a:cs typeface="Tahoma" panose="020B0604030504040204" pitchFamily="34" charset="0"/>
              </a:rPr>
              <a:t>Ahal</a:t>
            </a:r>
            <a:r>
              <a:rPr kumimoji="0" lang="en-US" sz="3200" b="1" i="0" u="none" strike="noStrike" kern="1200" cap="none" spc="0" normalizeH="0" baseline="0" noProof="0" dirty="0" smtClean="0">
                <a:ln>
                  <a:noFill/>
                </a:ln>
                <a:solidFill>
                  <a:srgbClr val="92D050"/>
                </a:solidFill>
                <a:effectLst/>
                <a:uLnTx/>
                <a:uFillTx/>
                <a:latin typeface="Tahoma" panose="020B0604030504040204" pitchFamily="34" charset="0"/>
                <a:ea typeface="Tahoma" panose="020B0604030504040204" pitchFamily="34" charset="0"/>
                <a:cs typeface="Tahoma" panose="020B0604030504040204" pitchFamily="34" charset="0"/>
              </a:rPr>
              <a:t> Martin</a:t>
            </a:r>
            <a:r>
              <a:rPr kumimoji="0" lang="en-US" sz="3200" b="1" i="0" u="none" strike="noStrike" kern="1200" cap="none" spc="0" normalizeH="0" noProof="0" dirty="0" smtClean="0">
                <a:ln>
                  <a:noFill/>
                </a:ln>
                <a:solidFill>
                  <a:srgbClr val="92D050"/>
                </a:solidFill>
                <a:effectLst/>
                <a:uLnTx/>
                <a:uFillTx/>
                <a:latin typeface="Tahoma" panose="020B0604030504040204" pitchFamily="34" charset="0"/>
                <a:ea typeface="Tahoma" panose="020B0604030504040204" pitchFamily="34" charset="0"/>
                <a:cs typeface="Tahoma" panose="020B0604030504040204" pitchFamily="34" charset="0"/>
              </a:rPr>
              <a:t> V</a:t>
            </a:r>
            <a:endParaRPr kumimoji="0" lang="en-US" sz="3200" b="1" i="0" u="none" strike="noStrike" kern="1200" cap="none" spc="0" normalizeH="0" baseline="0" noProof="0" dirty="0" smtClean="0">
              <a:ln>
                <a:noFill/>
              </a:ln>
              <a:solidFill>
                <a:srgbClr val="92D050"/>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2438645" rtl="0" eaLnBrk="1" fontAlgn="auto" latinLnBrk="0" hangingPunct="1">
              <a:lnSpc>
                <a:spcPct val="150000"/>
              </a:lnSpc>
              <a:spcBef>
                <a:spcPct val="20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schemeClr val="bg1"/>
                </a:solidFill>
                <a:effectLst/>
                <a:uLnTx/>
                <a:uFillTx/>
                <a:latin typeface="Tahoma" charset="0"/>
                <a:ea typeface="Tahoma" charset="0"/>
                <a:cs typeface="Tahoma" charset="0"/>
              </a:rPr>
              <a:t>1st Year,</a:t>
            </a:r>
          </a:p>
          <a:p>
            <a:pPr marL="0" marR="0" lvl="0" indent="0" algn="l" defTabSz="2438645" rtl="0" eaLnBrk="1" fontAlgn="auto" latinLnBrk="0" hangingPunct="1">
              <a:lnSpc>
                <a:spcPct val="150000"/>
              </a:lnSpc>
              <a:spcBef>
                <a:spcPct val="20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schemeClr val="bg1"/>
                </a:solidFill>
                <a:effectLst/>
                <a:uLnTx/>
                <a:uFillTx/>
                <a:latin typeface="Tahoma" charset="0"/>
                <a:ea typeface="Tahoma" charset="0"/>
                <a:cs typeface="Tahoma" charset="0"/>
              </a:rPr>
              <a:t>Mechanical Engineering</a:t>
            </a:r>
            <a:endParaRPr kumimoji="0" lang="ru-RU" sz="2400" b="1" i="0" u="none" strike="noStrike" kern="1200" cap="none" spc="0" normalizeH="0" baseline="0" noProof="0" dirty="0">
              <a:ln>
                <a:noFill/>
              </a:ln>
              <a:solidFill>
                <a:schemeClr val="bg1"/>
              </a:solidFill>
              <a:effectLst/>
              <a:uLnTx/>
              <a:uFillTx/>
              <a:latin typeface="Tahoma" charset="0"/>
              <a:ea typeface="Tahoma" charset="0"/>
              <a:cs typeface="Tahoma" charset="0"/>
            </a:endParaRPr>
          </a:p>
        </p:txBody>
      </p:sp>
      <p:sp>
        <p:nvSpPr>
          <p:cNvPr id="24" name="Текст 5"/>
          <p:cNvSpPr txBox="1">
            <a:spLocks/>
          </p:cNvSpPr>
          <p:nvPr/>
        </p:nvSpPr>
        <p:spPr>
          <a:xfrm>
            <a:off x="19682419" y="11179274"/>
            <a:ext cx="4608512" cy="2049489"/>
          </a:xfrm>
          <a:prstGeom prst="rect">
            <a:avLst/>
          </a:prstGeom>
        </p:spPr>
        <p:txBody>
          <a:bodyPr/>
          <a:lstStyle/>
          <a:p>
            <a:pPr marL="0" marR="0" lvl="0" indent="0" algn="l" defTabSz="2438645"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err="1" smtClean="0">
                <a:ln>
                  <a:noFill/>
                </a:ln>
                <a:solidFill>
                  <a:srgbClr val="92D050"/>
                </a:solidFill>
                <a:effectLst/>
                <a:uLnTx/>
                <a:uFillTx/>
                <a:latin typeface="Tahoma" panose="020B0604030504040204" pitchFamily="34" charset="0"/>
                <a:ea typeface="Tahoma" panose="020B0604030504040204" pitchFamily="34" charset="0"/>
                <a:cs typeface="Tahoma" panose="020B0604030504040204" pitchFamily="34" charset="0"/>
              </a:rPr>
              <a:t>Samarjeet</a:t>
            </a:r>
            <a:r>
              <a:rPr kumimoji="0" lang="en-US" sz="3200" b="1" i="0" u="none" strike="noStrike" kern="1200" cap="none" spc="0" normalizeH="0" baseline="0" noProof="0" dirty="0" smtClean="0">
                <a:ln>
                  <a:noFill/>
                </a:ln>
                <a:solidFill>
                  <a:srgbClr val="92D050"/>
                </a:solidFill>
                <a:effectLst/>
                <a:uLnTx/>
                <a:uFillTx/>
                <a:latin typeface="Tahoma" panose="020B0604030504040204" pitchFamily="34" charset="0"/>
                <a:ea typeface="Tahoma" panose="020B0604030504040204" pitchFamily="34" charset="0"/>
                <a:cs typeface="Tahoma" panose="020B0604030504040204" pitchFamily="34" charset="0"/>
              </a:rPr>
              <a:t> Singh</a:t>
            </a:r>
          </a:p>
          <a:p>
            <a:pPr marL="0" marR="0" lvl="0" indent="0" algn="l" defTabSz="2438645" rtl="0" eaLnBrk="1" fontAlgn="auto" latinLnBrk="0" hangingPunct="1">
              <a:lnSpc>
                <a:spcPct val="150000"/>
              </a:lnSpc>
              <a:spcBef>
                <a:spcPct val="20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schemeClr val="bg1"/>
                </a:solidFill>
                <a:effectLst/>
                <a:uLnTx/>
                <a:uFillTx/>
                <a:latin typeface="Tahoma" charset="0"/>
                <a:ea typeface="Tahoma" charset="0"/>
                <a:cs typeface="Tahoma" charset="0"/>
              </a:rPr>
              <a:t>MS, </a:t>
            </a:r>
          </a:p>
          <a:p>
            <a:pPr marL="0" marR="0" lvl="0" indent="0" algn="l" defTabSz="2438645" rtl="0" eaLnBrk="1" fontAlgn="auto" latinLnBrk="0" hangingPunct="1">
              <a:lnSpc>
                <a:spcPct val="150000"/>
              </a:lnSpc>
              <a:spcBef>
                <a:spcPct val="20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schemeClr val="bg1"/>
                </a:solidFill>
                <a:effectLst/>
                <a:uLnTx/>
                <a:uFillTx/>
                <a:latin typeface="Tahoma" charset="0"/>
                <a:ea typeface="Tahoma" charset="0"/>
                <a:cs typeface="Tahoma" charset="0"/>
              </a:rPr>
              <a:t>Aerospace</a:t>
            </a:r>
            <a:endParaRPr kumimoji="0" lang="ru-RU" sz="2400" b="1" i="0" u="none" strike="noStrike" kern="1200" cap="none" spc="0" normalizeH="0" baseline="0" noProof="0" dirty="0">
              <a:ln>
                <a:noFill/>
              </a:ln>
              <a:solidFill>
                <a:schemeClr val="bg1"/>
              </a:solidFill>
              <a:effectLst/>
              <a:uLnTx/>
              <a:uFillTx/>
              <a:latin typeface="Tahoma" charset="0"/>
              <a:ea typeface="Tahoma" charset="0"/>
              <a:cs typeface="Tahoma" charset="0"/>
            </a:endParaRPr>
          </a:p>
        </p:txBody>
      </p:sp>
      <p:sp>
        <p:nvSpPr>
          <p:cNvPr id="25" name="TextBox 24"/>
          <p:cNvSpPr txBox="1"/>
          <p:nvPr/>
        </p:nvSpPr>
        <p:spPr>
          <a:xfrm>
            <a:off x="0" y="594098"/>
            <a:ext cx="24387175" cy="1200329"/>
          </a:xfrm>
          <a:prstGeom prst="rect">
            <a:avLst/>
          </a:prstGeom>
          <a:noFill/>
        </p:spPr>
        <p:txBody>
          <a:bodyPr wrap="square" rtlCol="0">
            <a:spAutoFit/>
          </a:bodyPr>
          <a:lstStyle/>
          <a:p>
            <a:pPr algn="ctr"/>
            <a:r>
              <a:rPr lang="en-US" sz="7200" b="1" dirty="0" smtClean="0">
                <a:solidFill>
                  <a:schemeClr val="bg1"/>
                </a:solidFill>
                <a:latin typeface="Tahoma" pitchFamily="34" charset="0"/>
                <a:ea typeface="Tahoma" pitchFamily="34" charset="0"/>
                <a:cs typeface="Tahoma" pitchFamily="34" charset="0"/>
              </a:rPr>
              <a:t>OUR</a:t>
            </a:r>
            <a:r>
              <a:rPr lang="en-US" sz="7200" b="1" dirty="0" smtClean="0">
                <a:latin typeface="Tahoma" pitchFamily="34" charset="0"/>
                <a:ea typeface="Tahoma" pitchFamily="34" charset="0"/>
                <a:cs typeface="Tahoma" pitchFamily="34" charset="0"/>
              </a:rPr>
              <a:t> </a:t>
            </a:r>
            <a:r>
              <a:rPr lang="en-US" sz="7200" b="1" dirty="0" smtClean="0">
                <a:solidFill>
                  <a:srgbClr val="92D050"/>
                </a:solidFill>
                <a:latin typeface="Tahoma" pitchFamily="34" charset="0"/>
                <a:ea typeface="Tahoma" pitchFamily="34" charset="0"/>
                <a:cs typeface="Tahoma" pitchFamily="34" charset="0"/>
              </a:rPr>
              <a:t>TEAM</a:t>
            </a:r>
            <a:endParaRPr lang="en-US" sz="7200" b="1" dirty="0">
              <a:solidFill>
                <a:srgbClr val="92D050"/>
              </a:solidFill>
              <a:latin typeface="Tahoma" pitchFamily="34" charset="0"/>
              <a:ea typeface="Tahoma" pitchFamily="34" charset="0"/>
              <a:cs typeface="Tahoma" pitchFamily="34" charset="0"/>
            </a:endParaRPr>
          </a:p>
        </p:txBody>
      </p:sp>
      <p:pic>
        <p:nvPicPr>
          <p:cNvPr id="26" name="Picture 25" descr="WhatsApp Image 2018-12-14 at 13.14.06.jpeg"/>
          <p:cNvPicPr>
            <a:picLocks noChangeAspect="1"/>
          </p:cNvPicPr>
          <p:nvPr/>
        </p:nvPicPr>
        <p:blipFill>
          <a:blip r:embed="rId3" cstate="print"/>
          <a:srcRect t="13107" b="4431"/>
          <a:stretch>
            <a:fillRect/>
          </a:stretch>
        </p:blipFill>
        <p:spPr>
          <a:xfrm>
            <a:off x="1680419" y="8082930"/>
            <a:ext cx="2808312" cy="2808312"/>
          </a:xfrm>
          <a:prstGeom prst="ellipse">
            <a:avLst/>
          </a:prstGeom>
        </p:spPr>
      </p:pic>
      <p:pic>
        <p:nvPicPr>
          <p:cNvPr id="27" name="Picture 26" descr="WhatsApp Image 2018-12-14 at 10.55.59.jpeg"/>
          <p:cNvPicPr>
            <a:picLocks noChangeAspect="1"/>
          </p:cNvPicPr>
          <p:nvPr/>
        </p:nvPicPr>
        <p:blipFill>
          <a:blip r:embed="rId4" cstate="print"/>
          <a:stretch>
            <a:fillRect/>
          </a:stretch>
        </p:blipFill>
        <p:spPr>
          <a:xfrm>
            <a:off x="3984675" y="2682330"/>
            <a:ext cx="2736304" cy="28083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364" name="AutoShape 4" descr="https://web.whatsapp.com/pp?e=https%3A%2F%2Fpps.whatsapp.net%2Fv%2Ft61.11540-24%2F43643812_590030741411928_2834228770938814464_n.jpg%3Foe%3D5C168C2A%26oh%3D2f5a5baaba42b6d4fc107c487055d315&amp;t=l&amp;u=919751227444%40c.us&amp;i=154088397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66" name="AutoShape 6" descr="https://web.whatsapp.com/pp?e=https%3A%2F%2Fpps.whatsapp.net%2Fv%2Ft61.11540-24%2F43643812_590030741411928_2834228770938814464_n.jpg%3Foe%3D5C168C2A%26oh%3D2f5a5baaba42b6d4fc107c487055d315&amp;t=l&amp;u=919751227444%40c.us&amp;i=154088397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367" name="Picture 7"/>
          <p:cNvPicPr>
            <a:picLocks noChangeAspect="1" noChangeArrowheads="1"/>
          </p:cNvPicPr>
          <p:nvPr/>
        </p:nvPicPr>
        <p:blipFill>
          <a:blip r:embed="rId5" cstate="print"/>
          <a:srcRect l="33974" t="23947" r="32338" b="8646"/>
          <a:stretch>
            <a:fillRect/>
          </a:stretch>
        </p:blipFill>
        <p:spPr bwMode="auto">
          <a:xfrm>
            <a:off x="8449171" y="2682330"/>
            <a:ext cx="2880320" cy="2952328"/>
          </a:xfrm>
          <a:prstGeom prst="ellipse">
            <a:avLst/>
          </a:prstGeom>
          <a:noFill/>
          <a:ln w="9525">
            <a:noFill/>
            <a:miter lim="800000"/>
            <a:headEnd/>
            <a:tailEnd/>
          </a:ln>
        </p:spPr>
      </p:pic>
      <p:pic>
        <p:nvPicPr>
          <p:cNvPr id="15368" name="Picture 8"/>
          <p:cNvPicPr>
            <a:picLocks noChangeAspect="1" noChangeArrowheads="1"/>
          </p:cNvPicPr>
          <p:nvPr/>
        </p:nvPicPr>
        <p:blipFill>
          <a:blip r:embed="rId6" cstate="print"/>
          <a:srcRect l="56641" t="25402" r="23989" b="28333"/>
          <a:stretch>
            <a:fillRect/>
          </a:stretch>
        </p:blipFill>
        <p:spPr bwMode="auto">
          <a:xfrm>
            <a:off x="12985675" y="2682330"/>
            <a:ext cx="2880320" cy="3024336"/>
          </a:xfrm>
          <a:prstGeom prst="ellipse">
            <a:avLst/>
          </a:prstGeom>
          <a:noFill/>
          <a:ln w="9525">
            <a:noFill/>
            <a:miter lim="800000"/>
            <a:headEnd/>
            <a:tailEnd/>
          </a:ln>
        </p:spPr>
      </p:pic>
      <p:pic>
        <p:nvPicPr>
          <p:cNvPr id="15369" name="Picture 9"/>
          <p:cNvPicPr>
            <a:picLocks noChangeAspect="1" noChangeArrowheads="1"/>
          </p:cNvPicPr>
          <p:nvPr/>
        </p:nvPicPr>
        <p:blipFill>
          <a:blip r:embed="rId7" cstate="print"/>
          <a:srcRect l="40592" t="30324" r="36718" b="23411"/>
          <a:stretch>
            <a:fillRect/>
          </a:stretch>
        </p:blipFill>
        <p:spPr bwMode="auto">
          <a:xfrm>
            <a:off x="19754427" y="8010922"/>
            <a:ext cx="3024336" cy="2952328"/>
          </a:xfrm>
          <a:prstGeom prst="ellipse">
            <a:avLst/>
          </a:prstGeom>
          <a:noFill/>
          <a:ln w="9525">
            <a:noFill/>
            <a:miter lim="800000"/>
            <a:headEnd/>
            <a:tailEnd/>
          </a:ln>
        </p:spPr>
      </p:pic>
      <p:pic>
        <p:nvPicPr>
          <p:cNvPr id="15370" name="Picture 10"/>
          <p:cNvPicPr>
            <a:picLocks noChangeAspect="1" noChangeArrowheads="1"/>
          </p:cNvPicPr>
          <p:nvPr/>
        </p:nvPicPr>
        <p:blipFill>
          <a:blip r:embed="rId8" cstate="print"/>
          <a:srcRect l="28969" t="22449" r="28970" b="1755"/>
          <a:stretch>
            <a:fillRect/>
          </a:stretch>
        </p:blipFill>
        <p:spPr bwMode="auto">
          <a:xfrm>
            <a:off x="17666195" y="2715491"/>
            <a:ext cx="2952328" cy="2991175"/>
          </a:xfrm>
          <a:prstGeom prst="ellipse">
            <a:avLst/>
          </a:prstGeom>
          <a:noFill/>
          <a:ln w="9525">
            <a:noFill/>
            <a:miter lim="800000"/>
            <a:headEnd/>
            <a:tailEnd/>
          </a:ln>
        </p:spPr>
      </p:pic>
      <p:pic>
        <p:nvPicPr>
          <p:cNvPr id="15371" name="Picture 11"/>
          <p:cNvPicPr>
            <a:picLocks noChangeAspect="1" noChangeArrowheads="1"/>
          </p:cNvPicPr>
          <p:nvPr/>
        </p:nvPicPr>
        <p:blipFill>
          <a:blip r:embed="rId9" cstate="print"/>
          <a:srcRect l="36718" t="21464" r="36164" b="27649"/>
          <a:stretch>
            <a:fillRect/>
          </a:stretch>
        </p:blipFill>
        <p:spPr bwMode="auto">
          <a:xfrm>
            <a:off x="15289931" y="8154938"/>
            <a:ext cx="2870389" cy="2880320"/>
          </a:xfrm>
          <a:prstGeom prst="ellipse">
            <a:avLst/>
          </a:prstGeom>
          <a:noFill/>
          <a:ln w="9525">
            <a:noFill/>
            <a:miter lim="800000"/>
            <a:headEnd/>
            <a:tailEnd/>
          </a:ln>
        </p:spPr>
      </p:pic>
      <p:pic>
        <p:nvPicPr>
          <p:cNvPr id="15372" name="Picture 12"/>
          <p:cNvPicPr>
            <a:picLocks noChangeAspect="1" noChangeArrowheads="1"/>
          </p:cNvPicPr>
          <p:nvPr/>
        </p:nvPicPr>
        <p:blipFill>
          <a:blip r:embed="rId10" cstate="print"/>
          <a:srcRect l="42420" t="51901" r="42804" b="21364"/>
          <a:stretch>
            <a:fillRect/>
          </a:stretch>
        </p:blipFill>
        <p:spPr bwMode="auto">
          <a:xfrm>
            <a:off x="10802246" y="8082930"/>
            <a:ext cx="2831501" cy="2880320"/>
          </a:xfrm>
          <a:prstGeom prst="ellipse">
            <a:avLst/>
          </a:prstGeom>
          <a:noFill/>
          <a:ln w="9525">
            <a:noFill/>
            <a:miter lim="800000"/>
            <a:headEnd/>
            <a:tailEnd/>
          </a:ln>
        </p:spPr>
      </p:pic>
      <p:pic>
        <p:nvPicPr>
          <p:cNvPr id="15374" name="Picture 14"/>
          <p:cNvPicPr>
            <a:picLocks noChangeAspect="1" noChangeArrowheads="1"/>
          </p:cNvPicPr>
          <p:nvPr/>
        </p:nvPicPr>
        <p:blipFill>
          <a:blip r:embed="rId11" cstate="print"/>
          <a:srcRect l="32844" t="28355" r="37271" b="8646"/>
          <a:stretch>
            <a:fillRect/>
          </a:stretch>
        </p:blipFill>
        <p:spPr bwMode="auto">
          <a:xfrm>
            <a:off x="6288931" y="8082930"/>
            <a:ext cx="2808312" cy="2928325"/>
          </a:xfrm>
          <a:prstGeom prst="ellipse">
            <a:avLst/>
          </a:prstGeom>
          <a:noFill/>
          <a:ln w="9525">
            <a:noFill/>
            <a:miter lim="800000"/>
            <a:headEnd/>
            <a:tailEnd/>
          </a:ln>
        </p:spPr>
      </p:pic>
    </p:spTree>
    <p:extLst>
      <p:ext uri="{BB962C8B-B14F-4D97-AF65-F5344CB8AC3E}">
        <p14:creationId xmlns:p14="http://schemas.microsoft.com/office/powerpoint/2010/main" xmlns="" val="1039438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5"/>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27"/>
          </p:nvPr>
        </p:nvSpPr>
        <p:spPr/>
        <p:txBody>
          <a:bodyPr/>
          <a:lstStyle/>
          <a:p>
            <a:endParaRPr lang="en-US"/>
          </a:p>
        </p:txBody>
      </p:sp>
      <p:sp>
        <p:nvSpPr>
          <p:cNvPr id="5" name="Picture Placeholder 4"/>
          <p:cNvSpPr>
            <a:spLocks noGrp="1"/>
          </p:cNvSpPr>
          <p:nvPr>
            <p:ph type="pic" sz="quarter" idx="30"/>
          </p:nvPr>
        </p:nvSpPr>
        <p:spPr/>
      </p:sp>
      <p:sp>
        <p:nvSpPr>
          <p:cNvPr id="6" name="Picture Placeholder 5"/>
          <p:cNvSpPr>
            <a:spLocks noGrp="1"/>
          </p:cNvSpPr>
          <p:nvPr>
            <p:ph type="pic" sz="quarter" idx="31"/>
          </p:nvPr>
        </p:nvSpPr>
        <p:spPr/>
      </p:sp>
      <p:sp>
        <p:nvSpPr>
          <p:cNvPr id="7" name="Picture Placeholder 6"/>
          <p:cNvSpPr>
            <a:spLocks noGrp="1"/>
          </p:cNvSpPr>
          <p:nvPr>
            <p:ph type="pic" sz="quarter" idx="32"/>
          </p:nvPr>
        </p:nvSpPr>
        <p:spPr/>
      </p:sp>
      <p:sp>
        <p:nvSpPr>
          <p:cNvPr id="8" name="Rectangle 7"/>
          <p:cNvSpPr/>
          <p:nvPr/>
        </p:nvSpPr>
        <p:spPr>
          <a:xfrm>
            <a:off x="0" y="0"/>
            <a:ext cx="24387175" cy="137175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594098"/>
            <a:ext cx="24387175" cy="830997"/>
          </a:xfrm>
          <a:prstGeom prst="rect">
            <a:avLst/>
          </a:prstGeom>
          <a:noFill/>
        </p:spPr>
        <p:txBody>
          <a:bodyPr wrap="square" rtlCol="0">
            <a:spAutoFit/>
          </a:bodyPr>
          <a:lstStyle/>
          <a:p>
            <a:pPr algn="ctr"/>
            <a:r>
              <a:rPr lang="en-US" dirty="0" smtClean="0">
                <a:solidFill>
                  <a:srgbClr val="92D050"/>
                </a:solidFill>
                <a:latin typeface="Courier New" pitchFamily="49" charset="0"/>
                <a:cs typeface="Courier New" pitchFamily="49" charset="0"/>
              </a:rPr>
              <a:t>End of Slideshow</a:t>
            </a:r>
            <a:endParaRPr lang="en-US" dirty="0">
              <a:solidFill>
                <a:srgbClr val="92D050"/>
              </a:solidFill>
              <a:latin typeface="Courier New" pitchFamily="49" charset="0"/>
              <a:cs typeface="Courier New" pitchFamily="49"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0"/>
            <a:ext cx="24387175" cy="13717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Заголовок 3"/>
          <p:cNvSpPr>
            <a:spLocks noGrp="1"/>
          </p:cNvSpPr>
          <p:nvPr>
            <p:ph type="title"/>
          </p:nvPr>
        </p:nvSpPr>
        <p:spPr>
          <a:xfrm>
            <a:off x="1032347" y="1026146"/>
            <a:ext cx="8568952" cy="2201898"/>
          </a:xfrm>
          <a:noFill/>
          <a:ln>
            <a:noFill/>
          </a:ln>
        </p:spPr>
        <p:txBody>
          <a:bodyPr/>
          <a:lstStyle/>
          <a:p>
            <a:r>
              <a:rPr lang="en-US" sz="7200" dirty="0" smtClean="0">
                <a:solidFill>
                  <a:schemeClr val="bg2"/>
                </a:solidFill>
                <a:latin typeface="Segoe UI" pitchFamily="34" charset="0"/>
                <a:cs typeface="Segoe UI" pitchFamily="34" charset="0"/>
              </a:rPr>
              <a:t>UNDERSTANDING THE</a:t>
            </a:r>
            <a:r>
              <a:rPr lang="en-US" sz="7200" dirty="0" smtClean="0">
                <a:solidFill>
                  <a:srgbClr val="92D050"/>
                </a:solidFill>
                <a:latin typeface="Segoe UI" pitchFamily="34" charset="0"/>
                <a:cs typeface="Segoe UI" pitchFamily="34" charset="0"/>
              </a:rPr>
              <a:t/>
            </a:r>
            <a:br>
              <a:rPr lang="en-US" sz="7200" dirty="0" smtClean="0">
                <a:solidFill>
                  <a:srgbClr val="92D050"/>
                </a:solidFill>
                <a:latin typeface="Segoe UI" pitchFamily="34" charset="0"/>
                <a:cs typeface="Segoe UI" pitchFamily="34" charset="0"/>
              </a:rPr>
            </a:br>
            <a:r>
              <a:rPr lang="en-US" sz="7200" dirty="0" smtClean="0">
                <a:solidFill>
                  <a:srgbClr val="92D050"/>
                </a:solidFill>
                <a:latin typeface="Segoe UI" pitchFamily="34" charset="0"/>
                <a:cs typeface="Segoe UI" pitchFamily="34" charset="0"/>
              </a:rPr>
              <a:t>FARMING PROCESS</a:t>
            </a:r>
            <a:r>
              <a:rPr lang="en-US" sz="7200" dirty="0" smtClean="0">
                <a:solidFill>
                  <a:srgbClr val="92D050"/>
                </a:solidFill>
              </a:rPr>
              <a:t/>
            </a:r>
            <a:br>
              <a:rPr lang="en-US" sz="7200" dirty="0" smtClean="0">
                <a:solidFill>
                  <a:srgbClr val="92D050"/>
                </a:solidFill>
              </a:rPr>
            </a:br>
            <a:endParaRPr lang="ru-RU" sz="6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46" name="Группа 87"/>
          <p:cNvGrpSpPr/>
          <p:nvPr/>
        </p:nvGrpSpPr>
        <p:grpSpPr>
          <a:xfrm>
            <a:off x="6648971" y="2610322"/>
            <a:ext cx="11564485" cy="9407927"/>
            <a:chOff x="12048778" y="3917962"/>
            <a:chExt cx="10513168" cy="8552661"/>
          </a:xfrm>
        </p:grpSpPr>
        <p:grpSp>
          <p:nvGrpSpPr>
            <p:cNvPr id="51" name="Группа 88"/>
            <p:cNvGrpSpPr/>
            <p:nvPr/>
          </p:nvGrpSpPr>
          <p:grpSpPr>
            <a:xfrm>
              <a:off x="12048778" y="3917962"/>
              <a:ext cx="10513168" cy="8552661"/>
              <a:chOff x="11959796" y="4304673"/>
              <a:chExt cx="9986081" cy="8123866"/>
            </a:xfrm>
          </p:grpSpPr>
          <p:sp>
            <p:nvSpPr>
              <p:cNvPr id="56" name="Freeform 518"/>
              <p:cNvSpPr>
                <a:spLocks/>
              </p:cNvSpPr>
              <p:nvPr/>
            </p:nvSpPr>
            <p:spPr bwMode="auto">
              <a:xfrm>
                <a:off x="11959796" y="10534183"/>
                <a:ext cx="3702992" cy="1722920"/>
              </a:xfrm>
              <a:custGeom>
                <a:avLst/>
                <a:gdLst>
                  <a:gd name="T0" fmla="*/ 432 w 864"/>
                  <a:gd name="T1" fmla="*/ 0 h 402"/>
                  <a:gd name="T2" fmla="*/ 0 w 864"/>
                  <a:gd name="T3" fmla="*/ 200 h 402"/>
                  <a:gd name="T4" fmla="*/ 432 w 864"/>
                  <a:gd name="T5" fmla="*/ 402 h 402"/>
                  <a:gd name="T6" fmla="*/ 864 w 864"/>
                  <a:gd name="T7" fmla="*/ 200 h 402"/>
                  <a:gd name="T8" fmla="*/ 432 w 864"/>
                  <a:gd name="T9" fmla="*/ 0 h 402"/>
                </a:gdLst>
                <a:ahLst/>
                <a:cxnLst>
                  <a:cxn ang="0">
                    <a:pos x="T0" y="T1"/>
                  </a:cxn>
                  <a:cxn ang="0">
                    <a:pos x="T2" y="T3"/>
                  </a:cxn>
                  <a:cxn ang="0">
                    <a:pos x="T4" y="T5"/>
                  </a:cxn>
                  <a:cxn ang="0">
                    <a:pos x="T6" y="T7"/>
                  </a:cxn>
                  <a:cxn ang="0">
                    <a:pos x="T8" y="T9"/>
                  </a:cxn>
                </a:cxnLst>
                <a:rect l="0" t="0" r="r" b="b"/>
                <a:pathLst>
                  <a:path w="864" h="402">
                    <a:moveTo>
                      <a:pt x="432" y="0"/>
                    </a:moveTo>
                    <a:lnTo>
                      <a:pt x="0" y="200"/>
                    </a:lnTo>
                    <a:lnTo>
                      <a:pt x="432" y="402"/>
                    </a:lnTo>
                    <a:lnTo>
                      <a:pt x="864" y="200"/>
                    </a:lnTo>
                    <a:lnTo>
                      <a:pt x="432" y="0"/>
                    </a:lnTo>
                    <a:close/>
                  </a:path>
                </a:pathLst>
              </a:custGeom>
              <a:solidFill>
                <a:schemeClr val="accent4"/>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7" name="Freeform 519"/>
              <p:cNvSpPr>
                <a:spLocks/>
              </p:cNvSpPr>
              <p:nvPr/>
            </p:nvSpPr>
            <p:spPr bwMode="auto">
              <a:xfrm>
                <a:off x="11959796" y="11391358"/>
                <a:ext cx="1851496" cy="1037181"/>
              </a:xfrm>
              <a:custGeom>
                <a:avLst/>
                <a:gdLst>
                  <a:gd name="T0" fmla="*/ 0 w 432"/>
                  <a:gd name="T1" fmla="*/ 0 h 242"/>
                  <a:gd name="T2" fmla="*/ 0 w 432"/>
                  <a:gd name="T3" fmla="*/ 42 h 242"/>
                  <a:gd name="T4" fmla="*/ 432 w 432"/>
                  <a:gd name="T5" fmla="*/ 242 h 242"/>
                  <a:gd name="T6" fmla="*/ 432 w 432"/>
                  <a:gd name="T7" fmla="*/ 202 h 242"/>
                  <a:gd name="T8" fmla="*/ 0 w 432"/>
                  <a:gd name="T9" fmla="*/ 0 h 242"/>
                </a:gdLst>
                <a:ahLst/>
                <a:cxnLst>
                  <a:cxn ang="0">
                    <a:pos x="T0" y="T1"/>
                  </a:cxn>
                  <a:cxn ang="0">
                    <a:pos x="T2" y="T3"/>
                  </a:cxn>
                  <a:cxn ang="0">
                    <a:pos x="T4" y="T5"/>
                  </a:cxn>
                  <a:cxn ang="0">
                    <a:pos x="T6" y="T7"/>
                  </a:cxn>
                  <a:cxn ang="0">
                    <a:pos x="T8" y="T9"/>
                  </a:cxn>
                </a:cxnLst>
                <a:rect l="0" t="0" r="r" b="b"/>
                <a:pathLst>
                  <a:path w="432" h="242">
                    <a:moveTo>
                      <a:pt x="0" y="0"/>
                    </a:moveTo>
                    <a:lnTo>
                      <a:pt x="0" y="42"/>
                    </a:lnTo>
                    <a:lnTo>
                      <a:pt x="432" y="242"/>
                    </a:lnTo>
                    <a:lnTo>
                      <a:pt x="432" y="202"/>
                    </a:lnTo>
                    <a:lnTo>
                      <a:pt x="0" y="0"/>
                    </a:lnTo>
                    <a:close/>
                  </a:path>
                </a:pathLst>
              </a:custGeom>
              <a:solidFill>
                <a:schemeClr val="accent2">
                  <a:lumMod val="50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8" name="Freeform 520"/>
              <p:cNvSpPr>
                <a:spLocks/>
              </p:cNvSpPr>
              <p:nvPr/>
            </p:nvSpPr>
            <p:spPr bwMode="auto">
              <a:xfrm>
                <a:off x="13811292" y="11391358"/>
                <a:ext cx="1851496" cy="1037181"/>
              </a:xfrm>
              <a:custGeom>
                <a:avLst/>
                <a:gdLst>
                  <a:gd name="T0" fmla="*/ 0 w 432"/>
                  <a:gd name="T1" fmla="*/ 202 h 242"/>
                  <a:gd name="T2" fmla="*/ 0 w 432"/>
                  <a:gd name="T3" fmla="*/ 242 h 242"/>
                  <a:gd name="T4" fmla="*/ 432 w 432"/>
                  <a:gd name="T5" fmla="*/ 42 h 242"/>
                  <a:gd name="T6" fmla="*/ 432 w 432"/>
                  <a:gd name="T7" fmla="*/ 0 h 242"/>
                  <a:gd name="T8" fmla="*/ 0 w 432"/>
                  <a:gd name="T9" fmla="*/ 202 h 242"/>
                </a:gdLst>
                <a:ahLst/>
                <a:cxnLst>
                  <a:cxn ang="0">
                    <a:pos x="T0" y="T1"/>
                  </a:cxn>
                  <a:cxn ang="0">
                    <a:pos x="T2" y="T3"/>
                  </a:cxn>
                  <a:cxn ang="0">
                    <a:pos x="T4" y="T5"/>
                  </a:cxn>
                  <a:cxn ang="0">
                    <a:pos x="T6" y="T7"/>
                  </a:cxn>
                  <a:cxn ang="0">
                    <a:pos x="T8" y="T9"/>
                  </a:cxn>
                </a:cxnLst>
                <a:rect l="0" t="0" r="r" b="b"/>
                <a:pathLst>
                  <a:path w="432" h="242">
                    <a:moveTo>
                      <a:pt x="0" y="202"/>
                    </a:moveTo>
                    <a:lnTo>
                      <a:pt x="0" y="242"/>
                    </a:lnTo>
                    <a:lnTo>
                      <a:pt x="432" y="42"/>
                    </a:lnTo>
                    <a:lnTo>
                      <a:pt x="432" y="0"/>
                    </a:lnTo>
                    <a:lnTo>
                      <a:pt x="0" y="202"/>
                    </a:lnTo>
                    <a:close/>
                  </a:path>
                </a:pathLst>
              </a:custGeom>
              <a:solidFill>
                <a:schemeClr val="accent2">
                  <a:lumMod val="75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9" name="Freeform 521"/>
              <p:cNvSpPr>
                <a:spLocks/>
              </p:cNvSpPr>
              <p:nvPr/>
            </p:nvSpPr>
            <p:spPr bwMode="auto">
              <a:xfrm>
                <a:off x="13811292" y="9959877"/>
                <a:ext cx="1851496" cy="1440053"/>
              </a:xfrm>
              <a:custGeom>
                <a:avLst/>
                <a:gdLst>
                  <a:gd name="T0" fmla="*/ 0 w 432"/>
                  <a:gd name="T1" fmla="*/ 0 h 336"/>
                  <a:gd name="T2" fmla="*/ 0 w 432"/>
                  <a:gd name="T3" fmla="*/ 134 h 336"/>
                  <a:gd name="T4" fmla="*/ 432 w 432"/>
                  <a:gd name="T5" fmla="*/ 336 h 336"/>
                  <a:gd name="T6" fmla="*/ 432 w 432"/>
                  <a:gd name="T7" fmla="*/ 200 h 336"/>
                  <a:gd name="T8" fmla="*/ 0 w 432"/>
                  <a:gd name="T9" fmla="*/ 0 h 336"/>
                </a:gdLst>
                <a:ahLst/>
                <a:cxnLst>
                  <a:cxn ang="0">
                    <a:pos x="T0" y="T1"/>
                  </a:cxn>
                  <a:cxn ang="0">
                    <a:pos x="T2" y="T3"/>
                  </a:cxn>
                  <a:cxn ang="0">
                    <a:pos x="T4" y="T5"/>
                  </a:cxn>
                  <a:cxn ang="0">
                    <a:pos x="T6" y="T7"/>
                  </a:cxn>
                  <a:cxn ang="0">
                    <a:pos x="T8" y="T9"/>
                  </a:cxn>
                </a:cxnLst>
                <a:rect l="0" t="0" r="r" b="b"/>
                <a:pathLst>
                  <a:path w="432" h="336">
                    <a:moveTo>
                      <a:pt x="0" y="0"/>
                    </a:moveTo>
                    <a:lnTo>
                      <a:pt x="0" y="134"/>
                    </a:lnTo>
                    <a:lnTo>
                      <a:pt x="432" y="336"/>
                    </a:lnTo>
                    <a:lnTo>
                      <a:pt x="432" y="200"/>
                    </a:lnTo>
                    <a:lnTo>
                      <a:pt x="0" y="0"/>
                    </a:lnTo>
                    <a:close/>
                  </a:path>
                </a:pathLst>
              </a:custGeom>
              <a:solidFill>
                <a:schemeClr val="accent2">
                  <a:lumMod val="60000"/>
                  <a:lumOff val="40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0" name="Freeform 522"/>
              <p:cNvSpPr>
                <a:spLocks/>
              </p:cNvSpPr>
              <p:nvPr/>
            </p:nvSpPr>
            <p:spPr bwMode="auto">
              <a:xfrm>
                <a:off x="15662788" y="10757049"/>
                <a:ext cx="137148" cy="814316"/>
              </a:xfrm>
              <a:custGeom>
                <a:avLst/>
                <a:gdLst>
                  <a:gd name="T0" fmla="*/ 32 w 32"/>
                  <a:gd name="T1" fmla="*/ 0 h 190"/>
                  <a:gd name="T2" fmla="*/ 32 w 32"/>
                  <a:gd name="T3" fmla="*/ 176 h 190"/>
                  <a:gd name="T4" fmla="*/ 0 w 32"/>
                  <a:gd name="T5" fmla="*/ 190 h 190"/>
                  <a:gd name="T6" fmla="*/ 0 w 32"/>
                  <a:gd name="T7" fmla="*/ 14 h 190"/>
                  <a:gd name="T8" fmla="*/ 32 w 32"/>
                  <a:gd name="T9" fmla="*/ 0 h 190"/>
                </a:gdLst>
                <a:ahLst/>
                <a:cxnLst>
                  <a:cxn ang="0">
                    <a:pos x="T0" y="T1"/>
                  </a:cxn>
                  <a:cxn ang="0">
                    <a:pos x="T2" y="T3"/>
                  </a:cxn>
                  <a:cxn ang="0">
                    <a:pos x="T4" y="T5"/>
                  </a:cxn>
                  <a:cxn ang="0">
                    <a:pos x="T6" y="T7"/>
                  </a:cxn>
                  <a:cxn ang="0">
                    <a:pos x="T8" y="T9"/>
                  </a:cxn>
                </a:cxnLst>
                <a:rect l="0" t="0" r="r" b="b"/>
                <a:pathLst>
                  <a:path w="32" h="190">
                    <a:moveTo>
                      <a:pt x="32" y="0"/>
                    </a:moveTo>
                    <a:lnTo>
                      <a:pt x="32" y="176"/>
                    </a:lnTo>
                    <a:lnTo>
                      <a:pt x="0" y="190"/>
                    </a:lnTo>
                    <a:lnTo>
                      <a:pt x="0" y="14"/>
                    </a:lnTo>
                    <a:lnTo>
                      <a:pt x="32" y="0"/>
                    </a:lnTo>
                    <a:close/>
                  </a:path>
                </a:pathLst>
              </a:custGeom>
              <a:solidFill>
                <a:srgbClr val="DDDDDD"/>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1" name="Freeform 513"/>
              <p:cNvSpPr>
                <a:spLocks/>
              </p:cNvSpPr>
              <p:nvPr/>
            </p:nvSpPr>
            <p:spPr bwMode="auto">
              <a:xfrm>
                <a:off x="13811293" y="8937698"/>
                <a:ext cx="3702992" cy="1714348"/>
              </a:xfrm>
              <a:custGeom>
                <a:avLst/>
                <a:gdLst>
                  <a:gd name="T0" fmla="*/ 432 w 864"/>
                  <a:gd name="T1" fmla="*/ 0 h 400"/>
                  <a:gd name="T2" fmla="*/ 0 w 864"/>
                  <a:gd name="T3" fmla="*/ 200 h 400"/>
                  <a:gd name="T4" fmla="*/ 432 w 864"/>
                  <a:gd name="T5" fmla="*/ 400 h 400"/>
                  <a:gd name="T6" fmla="*/ 864 w 864"/>
                  <a:gd name="T7" fmla="*/ 200 h 400"/>
                  <a:gd name="T8" fmla="*/ 432 w 864"/>
                  <a:gd name="T9" fmla="*/ 0 h 400"/>
                </a:gdLst>
                <a:ahLst/>
                <a:cxnLst>
                  <a:cxn ang="0">
                    <a:pos x="T0" y="T1"/>
                  </a:cxn>
                  <a:cxn ang="0">
                    <a:pos x="T2" y="T3"/>
                  </a:cxn>
                  <a:cxn ang="0">
                    <a:pos x="T4" y="T5"/>
                  </a:cxn>
                  <a:cxn ang="0">
                    <a:pos x="T6" y="T7"/>
                  </a:cxn>
                  <a:cxn ang="0">
                    <a:pos x="T8" y="T9"/>
                  </a:cxn>
                </a:cxnLst>
                <a:rect l="0" t="0" r="r" b="b"/>
                <a:pathLst>
                  <a:path w="864" h="400">
                    <a:moveTo>
                      <a:pt x="432" y="0"/>
                    </a:moveTo>
                    <a:lnTo>
                      <a:pt x="0" y="200"/>
                    </a:lnTo>
                    <a:lnTo>
                      <a:pt x="432" y="400"/>
                    </a:lnTo>
                    <a:lnTo>
                      <a:pt x="864" y="200"/>
                    </a:lnTo>
                    <a:lnTo>
                      <a:pt x="432" y="0"/>
                    </a:lnTo>
                    <a:close/>
                  </a:path>
                </a:pathLst>
              </a:custGeom>
              <a:solidFill>
                <a:schemeClr val="accent4"/>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2" name="Freeform 514"/>
              <p:cNvSpPr>
                <a:spLocks/>
              </p:cNvSpPr>
              <p:nvPr/>
            </p:nvSpPr>
            <p:spPr bwMode="auto">
              <a:xfrm>
                <a:off x="13811293" y="9794872"/>
                <a:ext cx="1851496" cy="1037181"/>
              </a:xfrm>
              <a:custGeom>
                <a:avLst/>
                <a:gdLst>
                  <a:gd name="T0" fmla="*/ 0 w 432"/>
                  <a:gd name="T1" fmla="*/ 0 h 242"/>
                  <a:gd name="T2" fmla="*/ 0 w 432"/>
                  <a:gd name="T3" fmla="*/ 42 h 242"/>
                  <a:gd name="T4" fmla="*/ 432 w 432"/>
                  <a:gd name="T5" fmla="*/ 242 h 242"/>
                  <a:gd name="T6" fmla="*/ 432 w 432"/>
                  <a:gd name="T7" fmla="*/ 200 h 242"/>
                  <a:gd name="T8" fmla="*/ 0 w 432"/>
                  <a:gd name="T9" fmla="*/ 0 h 242"/>
                </a:gdLst>
                <a:ahLst/>
                <a:cxnLst>
                  <a:cxn ang="0">
                    <a:pos x="T0" y="T1"/>
                  </a:cxn>
                  <a:cxn ang="0">
                    <a:pos x="T2" y="T3"/>
                  </a:cxn>
                  <a:cxn ang="0">
                    <a:pos x="T4" y="T5"/>
                  </a:cxn>
                  <a:cxn ang="0">
                    <a:pos x="T6" y="T7"/>
                  </a:cxn>
                  <a:cxn ang="0">
                    <a:pos x="T8" y="T9"/>
                  </a:cxn>
                </a:cxnLst>
                <a:rect l="0" t="0" r="r" b="b"/>
                <a:pathLst>
                  <a:path w="432" h="242">
                    <a:moveTo>
                      <a:pt x="0" y="0"/>
                    </a:moveTo>
                    <a:lnTo>
                      <a:pt x="0" y="42"/>
                    </a:lnTo>
                    <a:lnTo>
                      <a:pt x="432" y="242"/>
                    </a:lnTo>
                    <a:lnTo>
                      <a:pt x="432" y="200"/>
                    </a:lnTo>
                    <a:lnTo>
                      <a:pt x="0" y="0"/>
                    </a:lnTo>
                    <a:close/>
                  </a:path>
                </a:pathLst>
              </a:custGeom>
              <a:solidFill>
                <a:schemeClr val="accent4">
                  <a:lumMod val="75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3" name="Freeform 515"/>
              <p:cNvSpPr>
                <a:spLocks/>
              </p:cNvSpPr>
              <p:nvPr/>
            </p:nvSpPr>
            <p:spPr bwMode="auto">
              <a:xfrm>
                <a:off x="15662791" y="9794872"/>
                <a:ext cx="1851496" cy="1037181"/>
              </a:xfrm>
              <a:custGeom>
                <a:avLst/>
                <a:gdLst>
                  <a:gd name="T0" fmla="*/ 0 w 432"/>
                  <a:gd name="T1" fmla="*/ 200 h 242"/>
                  <a:gd name="T2" fmla="*/ 0 w 432"/>
                  <a:gd name="T3" fmla="*/ 242 h 242"/>
                  <a:gd name="T4" fmla="*/ 432 w 432"/>
                  <a:gd name="T5" fmla="*/ 42 h 242"/>
                  <a:gd name="T6" fmla="*/ 432 w 432"/>
                  <a:gd name="T7" fmla="*/ 0 h 242"/>
                  <a:gd name="T8" fmla="*/ 0 w 432"/>
                  <a:gd name="T9" fmla="*/ 200 h 242"/>
                </a:gdLst>
                <a:ahLst/>
                <a:cxnLst>
                  <a:cxn ang="0">
                    <a:pos x="T0" y="T1"/>
                  </a:cxn>
                  <a:cxn ang="0">
                    <a:pos x="T2" y="T3"/>
                  </a:cxn>
                  <a:cxn ang="0">
                    <a:pos x="T4" y="T5"/>
                  </a:cxn>
                  <a:cxn ang="0">
                    <a:pos x="T6" y="T7"/>
                  </a:cxn>
                  <a:cxn ang="0">
                    <a:pos x="T8" y="T9"/>
                  </a:cxn>
                </a:cxnLst>
                <a:rect l="0" t="0" r="r" b="b"/>
                <a:pathLst>
                  <a:path w="432" h="242">
                    <a:moveTo>
                      <a:pt x="0" y="200"/>
                    </a:moveTo>
                    <a:lnTo>
                      <a:pt x="0" y="242"/>
                    </a:lnTo>
                    <a:lnTo>
                      <a:pt x="432" y="42"/>
                    </a:lnTo>
                    <a:lnTo>
                      <a:pt x="432" y="0"/>
                    </a:lnTo>
                    <a:lnTo>
                      <a:pt x="0" y="200"/>
                    </a:lnTo>
                    <a:close/>
                  </a:path>
                </a:pathLst>
              </a:custGeom>
              <a:solidFill>
                <a:schemeClr val="accent4">
                  <a:lumMod val="75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4" name="Freeform 516"/>
              <p:cNvSpPr>
                <a:spLocks/>
              </p:cNvSpPr>
              <p:nvPr/>
            </p:nvSpPr>
            <p:spPr bwMode="auto">
              <a:xfrm>
                <a:off x="15662791" y="8363391"/>
                <a:ext cx="1851496" cy="1431481"/>
              </a:xfrm>
              <a:custGeom>
                <a:avLst/>
                <a:gdLst>
                  <a:gd name="T0" fmla="*/ 0 w 432"/>
                  <a:gd name="T1" fmla="*/ 0 h 334"/>
                  <a:gd name="T2" fmla="*/ 0 w 432"/>
                  <a:gd name="T3" fmla="*/ 134 h 334"/>
                  <a:gd name="T4" fmla="*/ 432 w 432"/>
                  <a:gd name="T5" fmla="*/ 334 h 334"/>
                  <a:gd name="T6" fmla="*/ 432 w 432"/>
                  <a:gd name="T7" fmla="*/ 200 h 334"/>
                  <a:gd name="T8" fmla="*/ 0 w 432"/>
                  <a:gd name="T9" fmla="*/ 0 h 334"/>
                </a:gdLst>
                <a:ahLst/>
                <a:cxnLst>
                  <a:cxn ang="0">
                    <a:pos x="T0" y="T1"/>
                  </a:cxn>
                  <a:cxn ang="0">
                    <a:pos x="T2" y="T3"/>
                  </a:cxn>
                  <a:cxn ang="0">
                    <a:pos x="T4" y="T5"/>
                  </a:cxn>
                  <a:cxn ang="0">
                    <a:pos x="T6" y="T7"/>
                  </a:cxn>
                  <a:cxn ang="0">
                    <a:pos x="T8" y="T9"/>
                  </a:cxn>
                </a:cxnLst>
                <a:rect l="0" t="0" r="r" b="b"/>
                <a:pathLst>
                  <a:path w="432" h="334">
                    <a:moveTo>
                      <a:pt x="0" y="0"/>
                    </a:moveTo>
                    <a:lnTo>
                      <a:pt x="0" y="134"/>
                    </a:lnTo>
                    <a:lnTo>
                      <a:pt x="432" y="334"/>
                    </a:lnTo>
                    <a:lnTo>
                      <a:pt x="432" y="200"/>
                    </a:lnTo>
                    <a:lnTo>
                      <a:pt x="0" y="0"/>
                    </a:lnTo>
                    <a:close/>
                  </a:path>
                </a:pathLst>
              </a:custGeom>
              <a:solidFill>
                <a:schemeClr val="accent2">
                  <a:lumMod val="60000"/>
                  <a:lumOff val="40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5" name="Freeform 517"/>
              <p:cNvSpPr>
                <a:spLocks/>
              </p:cNvSpPr>
              <p:nvPr/>
            </p:nvSpPr>
            <p:spPr bwMode="auto">
              <a:xfrm>
                <a:off x="17514286" y="9160563"/>
                <a:ext cx="137148" cy="814316"/>
              </a:xfrm>
              <a:custGeom>
                <a:avLst/>
                <a:gdLst>
                  <a:gd name="T0" fmla="*/ 32 w 32"/>
                  <a:gd name="T1" fmla="*/ 0 h 190"/>
                  <a:gd name="T2" fmla="*/ 32 w 32"/>
                  <a:gd name="T3" fmla="*/ 176 h 190"/>
                  <a:gd name="T4" fmla="*/ 0 w 32"/>
                  <a:gd name="T5" fmla="*/ 190 h 190"/>
                  <a:gd name="T6" fmla="*/ 0 w 32"/>
                  <a:gd name="T7" fmla="*/ 14 h 190"/>
                  <a:gd name="T8" fmla="*/ 32 w 32"/>
                  <a:gd name="T9" fmla="*/ 0 h 190"/>
                </a:gdLst>
                <a:ahLst/>
                <a:cxnLst>
                  <a:cxn ang="0">
                    <a:pos x="T0" y="T1"/>
                  </a:cxn>
                  <a:cxn ang="0">
                    <a:pos x="T2" y="T3"/>
                  </a:cxn>
                  <a:cxn ang="0">
                    <a:pos x="T4" y="T5"/>
                  </a:cxn>
                  <a:cxn ang="0">
                    <a:pos x="T6" y="T7"/>
                  </a:cxn>
                  <a:cxn ang="0">
                    <a:pos x="T8" y="T9"/>
                  </a:cxn>
                </a:cxnLst>
                <a:rect l="0" t="0" r="r" b="b"/>
                <a:pathLst>
                  <a:path w="32" h="190">
                    <a:moveTo>
                      <a:pt x="32" y="0"/>
                    </a:moveTo>
                    <a:lnTo>
                      <a:pt x="32" y="176"/>
                    </a:lnTo>
                    <a:lnTo>
                      <a:pt x="0" y="190"/>
                    </a:lnTo>
                    <a:lnTo>
                      <a:pt x="0" y="14"/>
                    </a:lnTo>
                    <a:lnTo>
                      <a:pt x="32" y="0"/>
                    </a:lnTo>
                    <a:close/>
                  </a:path>
                </a:pathLst>
              </a:custGeom>
              <a:solidFill>
                <a:schemeClr val="accent2">
                  <a:lumMod val="60000"/>
                  <a:lumOff val="40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6" name="Freeform 518"/>
              <p:cNvSpPr>
                <a:spLocks/>
              </p:cNvSpPr>
              <p:nvPr/>
            </p:nvSpPr>
            <p:spPr bwMode="auto">
              <a:xfrm>
                <a:off x="15662791" y="7326210"/>
                <a:ext cx="3702992" cy="1722920"/>
              </a:xfrm>
              <a:custGeom>
                <a:avLst/>
                <a:gdLst>
                  <a:gd name="T0" fmla="*/ 432 w 864"/>
                  <a:gd name="T1" fmla="*/ 0 h 402"/>
                  <a:gd name="T2" fmla="*/ 0 w 864"/>
                  <a:gd name="T3" fmla="*/ 200 h 402"/>
                  <a:gd name="T4" fmla="*/ 432 w 864"/>
                  <a:gd name="T5" fmla="*/ 402 h 402"/>
                  <a:gd name="T6" fmla="*/ 864 w 864"/>
                  <a:gd name="T7" fmla="*/ 200 h 402"/>
                  <a:gd name="T8" fmla="*/ 432 w 864"/>
                  <a:gd name="T9" fmla="*/ 0 h 402"/>
                </a:gdLst>
                <a:ahLst/>
                <a:cxnLst>
                  <a:cxn ang="0">
                    <a:pos x="T0" y="T1"/>
                  </a:cxn>
                  <a:cxn ang="0">
                    <a:pos x="T2" y="T3"/>
                  </a:cxn>
                  <a:cxn ang="0">
                    <a:pos x="T4" y="T5"/>
                  </a:cxn>
                  <a:cxn ang="0">
                    <a:pos x="T6" y="T7"/>
                  </a:cxn>
                  <a:cxn ang="0">
                    <a:pos x="T8" y="T9"/>
                  </a:cxn>
                </a:cxnLst>
                <a:rect l="0" t="0" r="r" b="b"/>
                <a:pathLst>
                  <a:path w="864" h="402">
                    <a:moveTo>
                      <a:pt x="432" y="0"/>
                    </a:moveTo>
                    <a:lnTo>
                      <a:pt x="0" y="200"/>
                    </a:lnTo>
                    <a:lnTo>
                      <a:pt x="432" y="402"/>
                    </a:lnTo>
                    <a:lnTo>
                      <a:pt x="864" y="200"/>
                    </a:lnTo>
                    <a:lnTo>
                      <a:pt x="432" y="0"/>
                    </a:lnTo>
                    <a:close/>
                  </a:path>
                </a:pathLst>
              </a:custGeom>
              <a:solidFill>
                <a:srgbClr val="92D050"/>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7" name="Freeform 519"/>
              <p:cNvSpPr>
                <a:spLocks/>
              </p:cNvSpPr>
              <p:nvPr/>
            </p:nvSpPr>
            <p:spPr bwMode="auto">
              <a:xfrm>
                <a:off x="15662791" y="8183385"/>
                <a:ext cx="1851496" cy="1037181"/>
              </a:xfrm>
              <a:custGeom>
                <a:avLst/>
                <a:gdLst>
                  <a:gd name="T0" fmla="*/ 0 w 432"/>
                  <a:gd name="T1" fmla="*/ 0 h 242"/>
                  <a:gd name="T2" fmla="*/ 0 w 432"/>
                  <a:gd name="T3" fmla="*/ 42 h 242"/>
                  <a:gd name="T4" fmla="*/ 432 w 432"/>
                  <a:gd name="T5" fmla="*/ 242 h 242"/>
                  <a:gd name="T6" fmla="*/ 432 w 432"/>
                  <a:gd name="T7" fmla="*/ 202 h 242"/>
                  <a:gd name="T8" fmla="*/ 0 w 432"/>
                  <a:gd name="T9" fmla="*/ 0 h 242"/>
                </a:gdLst>
                <a:ahLst/>
                <a:cxnLst>
                  <a:cxn ang="0">
                    <a:pos x="T0" y="T1"/>
                  </a:cxn>
                  <a:cxn ang="0">
                    <a:pos x="T2" y="T3"/>
                  </a:cxn>
                  <a:cxn ang="0">
                    <a:pos x="T4" y="T5"/>
                  </a:cxn>
                  <a:cxn ang="0">
                    <a:pos x="T6" y="T7"/>
                  </a:cxn>
                  <a:cxn ang="0">
                    <a:pos x="T8" y="T9"/>
                  </a:cxn>
                </a:cxnLst>
                <a:rect l="0" t="0" r="r" b="b"/>
                <a:pathLst>
                  <a:path w="432" h="242">
                    <a:moveTo>
                      <a:pt x="0" y="0"/>
                    </a:moveTo>
                    <a:lnTo>
                      <a:pt x="0" y="42"/>
                    </a:lnTo>
                    <a:lnTo>
                      <a:pt x="432" y="242"/>
                    </a:lnTo>
                    <a:lnTo>
                      <a:pt x="432" y="202"/>
                    </a:lnTo>
                    <a:lnTo>
                      <a:pt x="0" y="0"/>
                    </a:lnTo>
                    <a:close/>
                  </a:path>
                </a:pathLst>
              </a:custGeom>
              <a:solidFill>
                <a:srgbClr val="667D4B"/>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8" name="Freeform 520"/>
              <p:cNvSpPr>
                <a:spLocks/>
              </p:cNvSpPr>
              <p:nvPr/>
            </p:nvSpPr>
            <p:spPr bwMode="auto">
              <a:xfrm>
                <a:off x="17514286" y="8183385"/>
                <a:ext cx="1851496" cy="1037181"/>
              </a:xfrm>
              <a:custGeom>
                <a:avLst/>
                <a:gdLst>
                  <a:gd name="T0" fmla="*/ 0 w 432"/>
                  <a:gd name="T1" fmla="*/ 202 h 242"/>
                  <a:gd name="T2" fmla="*/ 0 w 432"/>
                  <a:gd name="T3" fmla="*/ 242 h 242"/>
                  <a:gd name="T4" fmla="*/ 432 w 432"/>
                  <a:gd name="T5" fmla="*/ 42 h 242"/>
                  <a:gd name="T6" fmla="*/ 432 w 432"/>
                  <a:gd name="T7" fmla="*/ 0 h 242"/>
                  <a:gd name="T8" fmla="*/ 0 w 432"/>
                  <a:gd name="T9" fmla="*/ 202 h 242"/>
                </a:gdLst>
                <a:ahLst/>
                <a:cxnLst>
                  <a:cxn ang="0">
                    <a:pos x="T0" y="T1"/>
                  </a:cxn>
                  <a:cxn ang="0">
                    <a:pos x="T2" y="T3"/>
                  </a:cxn>
                  <a:cxn ang="0">
                    <a:pos x="T4" y="T5"/>
                  </a:cxn>
                  <a:cxn ang="0">
                    <a:pos x="T6" y="T7"/>
                  </a:cxn>
                  <a:cxn ang="0">
                    <a:pos x="T8" y="T9"/>
                  </a:cxn>
                </a:cxnLst>
                <a:rect l="0" t="0" r="r" b="b"/>
                <a:pathLst>
                  <a:path w="432" h="242">
                    <a:moveTo>
                      <a:pt x="0" y="202"/>
                    </a:moveTo>
                    <a:lnTo>
                      <a:pt x="0" y="242"/>
                    </a:lnTo>
                    <a:lnTo>
                      <a:pt x="432" y="42"/>
                    </a:lnTo>
                    <a:lnTo>
                      <a:pt x="432" y="0"/>
                    </a:lnTo>
                    <a:lnTo>
                      <a:pt x="0" y="202"/>
                    </a:lnTo>
                    <a:close/>
                  </a:path>
                </a:pathLst>
              </a:custGeom>
              <a:solidFill>
                <a:srgbClr val="599339"/>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9" name="Freeform 521"/>
              <p:cNvSpPr>
                <a:spLocks/>
              </p:cNvSpPr>
              <p:nvPr/>
            </p:nvSpPr>
            <p:spPr bwMode="auto">
              <a:xfrm>
                <a:off x="17514286" y="6751903"/>
                <a:ext cx="1851496" cy="1440053"/>
              </a:xfrm>
              <a:custGeom>
                <a:avLst/>
                <a:gdLst>
                  <a:gd name="T0" fmla="*/ 0 w 432"/>
                  <a:gd name="T1" fmla="*/ 0 h 336"/>
                  <a:gd name="T2" fmla="*/ 0 w 432"/>
                  <a:gd name="T3" fmla="*/ 134 h 336"/>
                  <a:gd name="T4" fmla="*/ 432 w 432"/>
                  <a:gd name="T5" fmla="*/ 336 h 336"/>
                  <a:gd name="T6" fmla="*/ 432 w 432"/>
                  <a:gd name="T7" fmla="*/ 200 h 336"/>
                  <a:gd name="T8" fmla="*/ 0 w 432"/>
                  <a:gd name="T9" fmla="*/ 0 h 336"/>
                </a:gdLst>
                <a:ahLst/>
                <a:cxnLst>
                  <a:cxn ang="0">
                    <a:pos x="T0" y="T1"/>
                  </a:cxn>
                  <a:cxn ang="0">
                    <a:pos x="T2" y="T3"/>
                  </a:cxn>
                  <a:cxn ang="0">
                    <a:pos x="T4" y="T5"/>
                  </a:cxn>
                  <a:cxn ang="0">
                    <a:pos x="T6" y="T7"/>
                  </a:cxn>
                  <a:cxn ang="0">
                    <a:pos x="T8" y="T9"/>
                  </a:cxn>
                </a:cxnLst>
                <a:rect l="0" t="0" r="r" b="b"/>
                <a:pathLst>
                  <a:path w="432" h="336">
                    <a:moveTo>
                      <a:pt x="0" y="0"/>
                    </a:moveTo>
                    <a:lnTo>
                      <a:pt x="0" y="134"/>
                    </a:lnTo>
                    <a:lnTo>
                      <a:pt x="432" y="336"/>
                    </a:lnTo>
                    <a:lnTo>
                      <a:pt x="432" y="200"/>
                    </a:lnTo>
                    <a:lnTo>
                      <a:pt x="0" y="0"/>
                    </a:lnTo>
                    <a:close/>
                  </a:path>
                </a:pathLst>
              </a:custGeom>
              <a:solidFill>
                <a:schemeClr val="accent2">
                  <a:lumMod val="60000"/>
                  <a:lumOff val="40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0" name="Freeform 522"/>
              <p:cNvSpPr>
                <a:spLocks/>
              </p:cNvSpPr>
              <p:nvPr/>
            </p:nvSpPr>
            <p:spPr bwMode="auto">
              <a:xfrm>
                <a:off x="19365782" y="7549075"/>
                <a:ext cx="137148" cy="814316"/>
              </a:xfrm>
              <a:custGeom>
                <a:avLst/>
                <a:gdLst>
                  <a:gd name="T0" fmla="*/ 32 w 32"/>
                  <a:gd name="T1" fmla="*/ 0 h 190"/>
                  <a:gd name="T2" fmla="*/ 32 w 32"/>
                  <a:gd name="T3" fmla="*/ 176 h 190"/>
                  <a:gd name="T4" fmla="*/ 0 w 32"/>
                  <a:gd name="T5" fmla="*/ 190 h 190"/>
                  <a:gd name="T6" fmla="*/ 0 w 32"/>
                  <a:gd name="T7" fmla="*/ 14 h 190"/>
                  <a:gd name="T8" fmla="*/ 32 w 32"/>
                  <a:gd name="T9" fmla="*/ 0 h 190"/>
                </a:gdLst>
                <a:ahLst/>
                <a:cxnLst>
                  <a:cxn ang="0">
                    <a:pos x="T0" y="T1"/>
                  </a:cxn>
                  <a:cxn ang="0">
                    <a:pos x="T2" y="T3"/>
                  </a:cxn>
                  <a:cxn ang="0">
                    <a:pos x="T4" y="T5"/>
                  </a:cxn>
                  <a:cxn ang="0">
                    <a:pos x="T6" y="T7"/>
                  </a:cxn>
                  <a:cxn ang="0">
                    <a:pos x="T8" y="T9"/>
                  </a:cxn>
                </a:cxnLst>
                <a:rect l="0" t="0" r="r" b="b"/>
                <a:pathLst>
                  <a:path w="32" h="190">
                    <a:moveTo>
                      <a:pt x="32" y="0"/>
                    </a:moveTo>
                    <a:lnTo>
                      <a:pt x="32" y="176"/>
                    </a:lnTo>
                    <a:lnTo>
                      <a:pt x="0" y="190"/>
                    </a:lnTo>
                    <a:lnTo>
                      <a:pt x="0" y="14"/>
                    </a:lnTo>
                    <a:lnTo>
                      <a:pt x="32" y="0"/>
                    </a:lnTo>
                    <a:close/>
                  </a:path>
                </a:pathLst>
              </a:custGeom>
              <a:solidFill>
                <a:schemeClr val="accent2">
                  <a:lumMod val="60000"/>
                  <a:lumOff val="40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1" name="Freeform 523"/>
              <p:cNvSpPr>
                <a:spLocks/>
              </p:cNvSpPr>
              <p:nvPr/>
            </p:nvSpPr>
            <p:spPr bwMode="auto">
              <a:xfrm>
                <a:off x="21217278" y="5933303"/>
                <a:ext cx="137148" cy="818603"/>
              </a:xfrm>
              <a:custGeom>
                <a:avLst/>
                <a:gdLst>
                  <a:gd name="T0" fmla="*/ 32 w 32"/>
                  <a:gd name="T1" fmla="*/ 0 h 191"/>
                  <a:gd name="T2" fmla="*/ 32 w 32"/>
                  <a:gd name="T3" fmla="*/ 177 h 191"/>
                  <a:gd name="T4" fmla="*/ 0 w 32"/>
                  <a:gd name="T5" fmla="*/ 191 h 191"/>
                  <a:gd name="T6" fmla="*/ 0 w 32"/>
                  <a:gd name="T7" fmla="*/ 16 h 191"/>
                  <a:gd name="T8" fmla="*/ 32 w 32"/>
                  <a:gd name="T9" fmla="*/ 0 h 191"/>
                </a:gdLst>
                <a:ahLst/>
                <a:cxnLst>
                  <a:cxn ang="0">
                    <a:pos x="T0" y="T1"/>
                  </a:cxn>
                  <a:cxn ang="0">
                    <a:pos x="T2" y="T3"/>
                  </a:cxn>
                  <a:cxn ang="0">
                    <a:pos x="T4" y="T5"/>
                  </a:cxn>
                  <a:cxn ang="0">
                    <a:pos x="T6" y="T7"/>
                  </a:cxn>
                  <a:cxn ang="0">
                    <a:pos x="T8" y="T9"/>
                  </a:cxn>
                </a:cxnLst>
                <a:rect l="0" t="0" r="r" b="b"/>
                <a:pathLst>
                  <a:path w="32" h="191">
                    <a:moveTo>
                      <a:pt x="32" y="0"/>
                    </a:moveTo>
                    <a:lnTo>
                      <a:pt x="32" y="177"/>
                    </a:lnTo>
                    <a:lnTo>
                      <a:pt x="0" y="191"/>
                    </a:lnTo>
                    <a:lnTo>
                      <a:pt x="0" y="16"/>
                    </a:lnTo>
                    <a:lnTo>
                      <a:pt x="32" y="0"/>
                    </a:lnTo>
                    <a:close/>
                  </a:path>
                </a:pathLst>
              </a:custGeom>
              <a:solidFill>
                <a:schemeClr val="accent4">
                  <a:lumMod val="60000"/>
                  <a:lumOff val="40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2" name="Freeform 524"/>
              <p:cNvSpPr>
                <a:spLocks/>
              </p:cNvSpPr>
              <p:nvPr/>
            </p:nvSpPr>
            <p:spPr bwMode="auto">
              <a:xfrm>
                <a:off x="17514286" y="5719011"/>
                <a:ext cx="3702992" cy="1718636"/>
              </a:xfrm>
              <a:custGeom>
                <a:avLst/>
                <a:gdLst>
                  <a:gd name="T0" fmla="*/ 432 w 864"/>
                  <a:gd name="T1" fmla="*/ 0 h 401"/>
                  <a:gd name="T2" fmla="*/ 0 w 864"/>
                  <a:gd name="T3" fmla="*/ 201 h 401"/>
                  <a:gd name="T4" fmla="*/ 432 w 864"/>
                  <a:gd name="T5" fmla="*/ 401 h 401"/>
                  <a:gd name="T6" fmla="*/ 864 w 864"/>
                  <a:gd name="T7" fmla="*/ 201 h 401"/>
                  <a:gd name="T8" fmla="*/ 432 w 864"/>
                  <a:gd name="T9" fmla="*/ 0 h 401"/>
                </a:gdLst>
                <a:ahLst/>
                <a:cxnLst>
                  <a:cxn ang="0">
                    <a:pos x="T0" y="T1"/>
                  </a:cxn>
                  <a:cxn ang="0">
                    <a:pos x="T2" y="T3"/>
                  </a:cxn>
                  <a:cxn ang="0">
                    <a:pos x="T4" y="T5"/>
                  </a:cxn>
                  <a:cxn ang="0">
                    <a:pos x="T6" y="T7"/>
                  </a:cxn>
                  <a:cxn ang="0">
                    <a:pos x="T8" y="T9"/>
                  </a:cxn>
                </a:cxnLst>
                <a:rect l="0" t="0" r="r" b="b"/>
                <a:pathLst>
                  <a:path w="864" h="401">
                    <a:moveTo>
                      <a:pt x="432" y="0"/>
                    </a:moveTo>
                    <a:lnTo>
                      <a:pt x="0" y="201"/>
                    </a:lnTo>
                    <a:lnTo>
                      <a:pt x="432" y="401"/>
                    </a:lnTo>
                    <a:lnTo>
                      <a:pt x="864" y="201"/>
                    </a:lnTo>
                    <a:lnTo>
                      <a:pt x="432" y="0"/>
                    </a:lnTo>
                    <a:close/>
                  </a:path>
                </a:pathLst>
              </a:custGeom>
              <a:solidFill>
                <a:schemeClr val="accent4"/>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3" name="Freeform 525"/>
              <p:cNvSpPr>
                <a:spLocks/>
              </p:cNvSpPr>
              <p:nvPr/>
            </p:nvSpPr>
            <p:spPr bwMode="auto">
              <a:xfrm>
                <a:off x="17514286" y="6580469"/>
                <a:ext cx="1851496" cy="1028608"/>
              </a:xfrm>
              <a:custGeom>
                <a:avLst/>
                <a:gdLst>
                  <a:gd name="T0" fmla="*/ 0 w 432"/>
                  <a:gd name="T1" fmla="*/ 0 h 240"/>
                  <a:gd name="T2" fmla="*/ 0 w 432"/>
                  <a:gd name="T3" fmla="*/ 40 h 240"/>
                  <a:gd name="T4" fmla="*/ 432 w 432"/>
                  <a:gd name="T5" fmla="*/ 240 h 240"/>
                  <a:gd name="T6" fmla="*/ 432 w 432"/>
                  <a:gd name="T7" fmla="*/ 200 h 240"/>
                  <a:gd name="T8" fmla="*/ 0 w 432"/>
                  <a:gd name="T9" fmla="*/ 0 h 240"/>
                </a:gdLst>
                <a:ahLst/>
                <a:cxnLst>
                  <a:cxn ang="0">
                    <a:pos x="T0" y="T1"/>
                  </a:cxn>
                  <a:cxn ang="0">
                    <a:pos x="T2" y="T3"/>
                  </a:cxn>
                  <a:cxn ang="0">
                    <a:pos x="T4" y="T5"/>
                  </a:cxn>
                  <a:cxn ang="0">
                    <a:pos x="T6" y="T7"/>
                  </a:cxn>
                  <a:cxn ang="0">
                    <a:pos x="T8" y="T9"/>
                  </a:cxn>
                </a:cxnLst>
                <a:rect l="0" t="0" r="r" b="b"/>
                <a:pathLst>
                  <a:path w="432" h="240">
                    <a:moveTo>
                      <a:pt x="0" y="0"/>
                    </a:moveTo>
                    <a:lnTo>
                      <a:pt x="0" y="40"/>
                    </a:lnTo>
                    <a:lnTo>
                      <a:pt x="432" y="240"/>
                    </a:lnTo>
                    <a:lnTo>
                      <a:pt x="432" y="200"/>
                    </a:lnTo>
                    <a:lnTo>
                      <a:pt x="0" y="0"/>
                    </a:lnTo>
                    <a:close/>
                  </a:path>
                </a:pathLst>
              </a:custGeom>
              <a:solidFill>
                <a:schemeClr val="accent4">
                  <a:lumMod val="75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4" name="Freeform 526"/>
              <p:cNvSpPr>
                <a:spLocks/>
              </p:cNvSpPr>
              <p:nvPr/>
            </p:nvSpPr>
            <p:spPr bwMode="auto">
              <a:xfrm>
                <a:off x="19365782" y="6580469"/>
                <a:ext cx="1851496" cy="1028608"/>
              </a:xfrm>
              <a:custGeom>
                <a:avLst/>
                <a:gdLst>
                  <a:gd name="T0" fmla="*/ 0 w 432"/>
                  <a:gd name="T1" fmla="*/ 200 h 240"/>
                  <a:gd name="T2" fmla="*/ 0 w 432"/>
                  <a:gd name="T3" fmla="*/ 240 h 240"/>
                  <a:gd name="T4" fmla="*/ 432 w 432"/>
                  <a:gd name="T5" fmla="*/ 40 h 240"/>
                  <a:gd name="T6" fmla="*/ 432 w 432"/>
                  <a:gd name="T7" fmla="*/ 0 h 240"/>
                  <a:gd name="T8" fmla="*/ 0 w 432"/>
                  <a:gd name="T9" fmla="*/ 200 h 240"/>
                </a:gdLst>
                <a:ahLst/>
                <a:cxnLst>
                  <a:cxn ang="0">
                    <a:pos x="T0" y="T1"/>
                  </a:cxn>
                  <a:cxn ang="0">
                    <a:pos x="T2" y="T3"/>
                  </a:cxn>
                  <a:cxn ang="0">
                    <a:pos x="T4" y="T5"/>
                  </a:cxn>
                  <a:cxn ang="0">
                    <a:pos x="T6" y="T7"/>
                  </a:cxn>
                  <a:cxn ang="0">
                    <a:pos x="T8" y="T9"/>
                  </a:cxn>
                </a:cxnLst>
                <a:rect l="0" t="0" r="r" b="b"/>
                <a:pathLst>
                  <a:path w="432" h="240">
                    <a:moveTo>
                      <a:pt x="0" y="200"/>
                    </a:moveTo>
                    <a:lnTo>
                      <a:pt x="0" y="240"/>
                    </a:lnTo>
                    <a:lnTo>
                      <a:pt x="432" y="40"/>
                    </a:lnTo>
                    <a:lnTo>
                      <a:pt x="432" y="0"/>
                    </a:lnTo>
                    <a:lnTo>
                      <a:pt x="0" y="200"/>
                    </a:lnTo>
                    <a:close/>
                  </a:path>
                </a:pathLst>
              </a:custGeom>
              <a:solidFill>
                <a:schemeClr val="accent4">
                  <a:lumMod val="60000"/>
                  <a:lumOff val="40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5" name="Freeform 527"/>
              <p:cNvSpPr>
                <a:spLocks/>
              </p:cNvSpPr>
              <p:nvPr/>
            </p:nvSpPr>
            <p:spPr bwMode="auto">
              <a:xfrm>
                <a:off x="19057199" y="4304673"/>
                <a:ext cx="2888678" cy="1984359"/>
              </a:xfrm>
              <a:custGeom>
                <a:avLst/>
                <a:gdLst>
                  <a:gd name="T0" fmla="*/ 302 w 674"/>
                  <a:gd name="T1" fmla="*/ 0 h 463"/>
                  <a:gd name="T2" fmla="*/ 0 w 674"/>
                  <a:gd name="T3" fmla="*/ 136 h 463"/>
                  <a:gd name="T4" fmla="*/ 598 w 674"/>
                  <a:gd name="T5" fmla="*/ 415 h 463"/>
                  <a:gd name="T6" fmla="*/ 596 w 674"/>
                  <a:gd name="T7" fmla="*/ 415 h 463"/>
                  <a:gd name="T8" fmla="*/ 646 w 674"/>
                  <a:gd name="T9" fmla="*/ 463 h 463"/>
                  <a:gd name="T10" fmla="*/ 674 w 674"/>
                  <a:gd name="T11" fmla="*/ 449 h 463"/>
                  <a:gd name="T12" fmla="*/ 302 w 674"/>
                  <a:gd name="T13" fmla="*/ 0 h 463"/>
                </a:gdLst>
                <a:ahLst/>
                <a:cxnLst>
                  <a:cxn ang="0">
                    <a:pos x="T0" y="T1"/>
                  </a:cxn>
                  <a:cxn ang="0">
                    <a:pos x="T2" y="T3"/>
                  </a:cxn>
                  <a:cxn ang="0">
                    <a:pos x="T4" y="T5"/>
                  </a:cxn>
                  <a:cxn ang="0">
                    <a:pos x="T6" y="T7"/>
                  </a:cxn>
                  <a:cxn ang="0">
                    <a:pos x="T8" y="T9"/>
                  </a:cxn>
                  <a:cxn ang="0">
                    <a:pos x="T10" y="T11"/>
                  </a:cxn>
                  <a:cxn ang="0">
                    <a:pos x="T12" y="T13"/>
                  </a:cxn>
                </a:cxnLst>
                <a:rect l="0" t="0" r="r" b="b"/>
                <a:pathLst>
                  <a:path w="674" h="463">
                    <a:moveTo>
                      <a:pt x="302" y="0"/>
                    </a:moveTo>
                    <a:lnTo>
                      <a:pt x="0" y="136"/>
                    </a:lnTo>
                    <a:lnTo>
                      <a:pt x="598" y="415"/>
                    </a:lnTo>
                    <a:lnTo>
                      <a:pt x="596" y="415"/>
                    </a:lnTo>
                    <a:lnTo>
                      <a:pt x="646" y="463"/>
                    </a:lnTo>
                    <a:lnTo>
                      <a:pt x="674" y="449"/>
                    </a:lnTo>
                    <a:lnTo>
                      <a:pt x="302" y="0"/>
                    </a:lnTo>
                    <a:close/>
                  </a:path>
                </a:pathLst>
              </a:custGeom>
              <a:solidFill>
                <a:schemeClr val="accent4">
                  <a:lumMod val="60000"/>
                  <a:lumOff val="40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6" name="Freeform 528"/>
              <p:cNvSpPr>
                <a:spLocks/>
              </p:cNvSpPr>
              <p:nvPr/>
            </p:nvSpPr>
            <p:spPr bwMode="auto">
              <a:xfrm>
                <a:off x="18937195" y="4356104"/>
                <a:ext cx="2888678" cy="2224368"/>
              </a:xfrm>
              <a:custGeom>
                <a:avLst/>
                <a:gdLst>
                  <a:gd name="T0" fmla="*/ 674 w 674"/>
                  <a:gd name="T1" fmla="*/ 451 h 519"/>
                  <a:gd name="T2" fmla="*/ 302 w 674"/>
                  <a:gd name="T3" fmla="*/ 0 h 519"/>
                  <a:gd name="T4" fmla="*/ 0 w 674"/>
                  <a:gd name="T5" fmla="*/ 136 h 519"/>
                  <a:gd name="T6" fmla="*/ 100 w 674"/>
                  <a:gd name="T7" fmla="*/ 182 h 519"/>
                  <a:gd name="T8" fmla="*/ 100 w 674"/>
                  <a:gd name="T9" fmla="*/ 318 h 519"/>
                  <a:gd name="T10" fmla="*/ 532 w 674"/>
                  <a:gd name="T11" fmla="*/ 519 h 519"/>
                  <a:gd name="T12" fmla="*/ 532 w 674"/>
                  <a:gd name="T13" fmla="*/ 384 h 519"/>
                  <a:gd name="T14" fmla="*/ 674 w 674"/>
                  <a:gd name="T15" fmla="*/ 451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519">
                    <a:moveTo>
                      <a:pt x="674" y="451"/>
                    </a:moveTo>
                    <a:lnTo>
                      <a:pt x="302" y="0"/>
                    </a:lnTo>
                    <a:lnTo>
                      <a:pt x="0" y="136"/>
                    </a:lnTo>
                    <a:lnTo>
                      <a:pt x="100" y="182"/>
                    </a:lnTo>
                    <a:lnTo>
                      <a:pt x="100" y="318"/>
                    </a:lnTo>
                    <a:lnTo>
                      <a:pt x="532" y="519"/>
                    </a:lnTo>
                    <a:lnTo>
                      <a:pt x="532" y="384"/>
                    </a:lnTo>
                    <a:lnTo>
                      <a:pt x="674" y="451"/>
                    </a:lnTo>
                    <a:close/>
                  </a:path>
                </a:pathLst>
              </a:custGeom>
              <a:solidFill>
                <a:schemeClr val="accent4">
                  <a:lumMod val="75000"/>
                </a:schemeClr>
              </a:solidFill>
              <a:ln>
                <a:noFill/>
              </a:ln>
            </p:spPr>
            <p:txBody>
              <a:bodyPr vert="horz" wrap="square" lIns="91441" tIns="45720" rIns="91441" bIns="45720" numCol="1" anchor="t" anchorCtr="0" compatLnSpc="1">
                <a:prstTxWarp prst="textNoShape">
                  <a:avLst/>
                </a:prstTxWarp>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sp>
          <p:nvSpPr>
            <p:cNvPr id="52" name="Прямоугольник 89"/>
            <p:cNvSpPr/>
            <p:nvPr/>
          </p:nvSpPr>
          <p:spPr>
            <a:xfrm>
              <a:off x="13199665" y="11085123"/>
              <a:ext cx="1613495" cy="475655"/>
            </a:xfrm>
            <a:prstGeom prst="rect">
              <a:avLst/>
            </a:prstGeom>
          </p:spPr>
          <p:txBody>
            <a:bodyPr wrap="none">
              <a:spAutoFit/>
            </a:bodyPr>
            <a:lstStyle/>
            <a:p>
              <a:r>
                <a:rPr lang="en-US" sz="2800" b="1" dirty="0" smtClean="0">
                  <a:solidFill>
                    <a:schemeClr val="bg2"/>
                  </a:solidFill>
                  <a:latin typeface="Tahoma" panose="020B0604030504040204" pitchFamily="34" charset="0"/>
                  <a:ea typeface="Tahoma" panose="020B0604030504040204" pitchFamily="34" charset="0"/>
                  <a:cs typeface="Tahoma" panose="020B0604030504040204" pitchFamily="34" charset="0"/>
                </a:rPr>
                <a:t>SOWING</a:t>
              </a:r>
              <a:endParaRPr lang="ru-RU" sz="2800" b="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53" name="Прямоугольник 91"/>
            <p:cNvSpPr/>
            <p:nvPr/>
          </p:nvSpPr>
          <p:spPr>
            <a:xfrm>
              <a:off x="14770749" y="9448578"/>
              <a:ext cx="2283842" cy="475655"/>
            </a:xfrm>
            <a:prstGeom prst="rect">
              <a:avLst/>
            </a:prstGeom>
          </p:spPr>
          <p:txBody>
            <a:bodyPr wrap="none">
              <a:spAutoFit/>
            </a:bodyPr>
            <a:lstStyle/>
            <a:p>
              <a:r>
                <a:rPr lang="en-US" sz="2800" b="1" dirty="0" smtClean="0">
                  <a:solidFill>
                    <a:schemeClr val="bg2"/>
                  </a:solidFill>
                  <a:latin typeface="Tahoma" panose="020B0604030504040204" pitchFamily="34" charset="0"/>
                  <a:ea typeface="Tahoma" panose="020B0604030504040204" pitchFamily="34" charset="0"/>
                  <a:cs typeface="Tahoma" panose="020B0604030504040204" pitchFamily="34" charset="0"/>
                </a:rPr>
                <a:t>IRRIGATION</a:t>
              </a:r>
              <a:endParaRPr lang="ru-RU" sz="2800" b="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54" name="Прямоугольник 92"/>
            <p:cNvSpPr/>
            <p:nvPr/>
          </p:nvSpPr>
          <p:spPr>
            <a:xfrm>
              <a:off x="16603680" y="7746570"/>
              <a:ext cx="2639417" cy="475655"/>
            </a:xfrm>
            <a:prstGeom prst="rect">
              <a:avLst/>
            </a:prstGeom>
          </p:spPr>
          <p:txBody>
            <a:bodyPr wrap="none">
              <a:spAutoFit/>
            </a:bodyPr>
            <a:lstStyle/>
            <a:p>
              <a:r>
                <a:rPr lang="en-US" sz="2800" b="1" dirty="0" smtClean="0">
                  <a:solidFill>
                    <a:schemeClr val="bg2"/>
                  </a:solidFill>
                  <a:latin typeface="Tahoma" panose="020B0604030504040204" pitchFamily="34" charset="0"/>
                  <a:ea typeface="Tahoma" panose="020B0604030504040204" pitchFamily="34" charset="0"/>
                  <a:cs typeface="Tahoma" panose="020B0604030504040204" pitchFamily="34" charset="0"/>
                </a:rPr>
                <a:t>MAINTENANCE</a:t>
              </a:r>
              <a:endParaRPr lang="ru-RU" sz="2800" b="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55" name="Прямоугольник 93"/>
            <p:cNvSpPr/>
            <p:nvPr/>
          </p:nvSpPr>
          <p:spPr>
            <a:xfrm>
              <a:off x="18698458" y="6044563"/>
              <a:ext cx="2358164" cy="475655"/>
            </a:xfrm>
            <a:prstGeom prst="rect">
              <a:avLst/>
            </a:prstGeom>
          </p:spPr>
          <p:txBody>
            <a:bodyPr wrap="none">
              <a:spAutoFit/>
            </a:bodyPr>
            <a:lstStyle/>
            <a:p>
              <a:r>
                <a:rPr lang="en-US" sz="2800" b="1" dirty="0" smtClean="0">
                  <a:solidFill>
                    <a:schemeClr val="bg2"/>
                  </a:solidFill>
                  <a:latin typeface="Tahoma" panose="020B0604030504040204" pitchFamily="34" charset="0"/>
                  <a:ea typeface="Tahoma" panose="020B0604030504040204" pitchFamily="34" charset="0"/>
                  <a:cs typeface="Tahoma" panose="020B0604030504040204" pitchFamily="34" charset="0"/>
                </a:rPr>
                <a:t>HARVESTING</a:t>
              </a:r>
              <a:endParaRPr lang="ru-RU" sz="2800" b="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grpSp>
      <p:sp>
        <p:nvSpPr>
          <p:cNvPr id="78" name="Прямоугольник 93"/>
          <p:cNvSpPr/>
          <p:nvPr/>
        </p:nvSpPr>
        <p:spPr>
          <a:xfrm>
            <a:off x="15361939" y="1962250"/>
            <a:ext cx="2303836" cy="523220"/>
          </a:xfrm>
          <a:prstGeom prst="rect">
            <a:avLst/>
          </a:prstGeom>
        </p:spPr>
        <p:txBody>
          <a:bodyPr wrap="none">
            <a:spAutoFit/>
          </a:bodyPr>
          <a:lstStyle/>
          <a:p>
            <a:r>
              <a:rPr lang="en-US" sz="2800" b="1" dirty="0" smtClean="0">
                <a:solidFill>
                  <a:schemeClr val="bg2"/>
                </a:solidFill>
                <a:latin typeface="Tahoma" panose="020B0604030504040204" pitchFamily="34" charset="0"/>
                <a:ea typeface="Tahoma" panose="020B0604030504040204" pitchFamily="34" charset="0"/>
                <a:cs typeface="Tahoma" panose="020B0604030504040204" pitchFamily="34" charset="0"/>
              </a:rPr>
              <a:t>TO MARKET</a:t>
            </a:r>
            <a:endParaRPr lang="ru-RU" sz="2800" b="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cxnSp>
        <p:nvCxnSpPr>
          <p:cNvPr id="80" name="Straight Connector 79"/>
          <p:cNvCxnSpPr/>
          <p:nvPr/>
        </p:nvCxnSpPr>
        <p:spPr>
          <a:xfrm>
            <a:off x="14065795" y="7794898"/>
            <a:ext cx="1944216" cy="864096"/>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5649971" y="8082930"/>
            <a:ext cx="3960440" cy="1938992"/>
          </a:xfrm>
          <a:prstGeom prst="rect">
            <a:avLst/>
          </a:prstGeom>
          <a:noFill/>
        </p:spPr>
        <p:txBody>
          <a:bodyPr wrap="square" rtlCol="0">
            <a:spAutoFit/>
          </a:bodyPr>
          <a:lstStyle/>
          <a:p>
            <a:pPr algn="ctr">
              <a:buFont typeface="Arial" pitchFamily="34" charset="0"/>
              <a:buChar char="•"/>
            </a:pPr>
            <a:r>
              <a:rPr lang="en-US" sz="4000" b="1" dirty="0" smtClean="0">
                <a:solidFill>
                  <a:schemeClr val="bg1"/>
                </a:solidFill>
                <a:latin typeface="Segoe UI" pitchFamily="34" charset="0"/>
                <a:cs typeface="Segoe UI" pitchFamily="34" charset="0"/>
              </a:rPr>
              <a:t> PESTICIDES</a:t>
            </a:r>
          </a:p>
          <a:p>
            <a:pPr algn="ctr">
              <a:buFont typeface="Arial" pitchFamily="34" charset="0"/>
              <a:buChar char="•"/>
            </a:pPr>
            <a:r>
              <a:rPr lang="en-US" sz="4000" b="1" dirty="0" smtClean="0">
                <a:solidFill>
                  <a:schemeClr val="bg1"/>
                </a:solidFill>
                <a:latin typeface="Segoe UI" pitchFamily="34" charset="0"/>
                <a:cs typeface="Segoe UI" pitchFamily="34" charset="0"/>
              </a:rPr>
              <a:t> FERTILISERS</a:t>
            </a:r>
          </a:p>
          <a:p>
            <a:pPr algn="ctr">
              <a:buFont typeface="Arial" pitchFamily="34" charset="0"/>
              <a:buChar char="•"/>
            </a:pPr>
            <a:r>
              <a:rPr lang="en-US" sz="4000" b="1" dirty="0" smtClean="0">
                <a:solidFill>
                  <a:schemeClr val="bg1"/>
                </a:solidFill>
                <a:latin typeface="Segoe UI" pitchFamily="34" charset="0"/>
                <a:cs typeface="Segoe UI" pitchFamily="34" charset="0"/>
              </a:rPr>
              <a:t> SURVEYING</a:t>
            </a:r>
            <a:endParaRPr lang="en-US" sz="4000" b="1" dirty="0">
              <a:solidFill>
                <a:schemeClr val="bg1"/>
              </a:solidFill>
              <a:latin typeface="Segoe UI" pitchFamily="34" charset="0"/>
              <a:cs typeface="Segoe UI" pitchFamily="34" charset="0"/>
            </a:endParaRPr>
          </a:p>
        </p:txBody>
      </p:sp>
      <p:sp>
        <p:nvSpPr>
          <p:cNvPr id="86" name="TextBox 85"/>
          <p:cNvSpPr txBox="1"/>
          <p:nvPr/>
        </p:nvSpPr>
        <p:spPr>
          <a:xfrm>
            <a:off x="8377163" y="4914578"/>
            <a:ext cx="3960440" cy="707886"/>
          </a:xfrm>
          <a:prstGeom prst="rect">
            <a:avLst/>
          </a:prstGeom>
          <a:noFill/>
        </p:spPr>
        <p:txBody>
          <a:bodyPr wrap="square" rtlCol="0">
            <a:spAutoFit/>
          </a:bodyPr>
          <a:lstStyle/>
          <a:p>
            <a:pPr algn="ctr"/>
            <a:r>
              <a:rPr lang="en-US" sz="4000" b="1" dirty="0" smtClean="0">
                <a:solidFill>
                  <a:schemeClr val="bg1"/>
                </a:solidFill>
                <a:latin typeface="Segoe UI" pitchFamily="34" charset="0"/>
                <a:cs typeface="Segoe UI" pitchFamily="34" charset="0"/>
              </a:rPr>
              <a:t>40-60% </a:t>
            </a:r>
            <a:r>
              <a:rPr lang="en-US" sz="4000" b="1" dirty="0" smtClean="0">
                <a:solidFill>
                  <a:schemeClr val="bg1"/>
                </a:solidFill>
                <a:latin typeface="Segoe UI" pitchFamily="34" charset="0"/>
                <a:cs typeface="Segoe UI" pitchFamily="34" charset="0"/>
              </a:rPr>
              <a:t>cost</a:t>
            </a:r>
            <a:endParaRPr lang="en-US" sz="4000" b="1" dirty="0">
              <a:solidFill>
                <a:schemeClr val="bg1"/>
              </a:solidFill>
              <a:latin typeface="Segoe UI" pitchFamily="34" charset="0"/>
              <a:cs typeface="Segoe UI"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24387175" cy="13717588"/>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Текст 2"/>
          <p:cNvSpPr>
            <a:spLocks noGrp="1"/>
          </p:cNvSpPr>
          <p:nvPr>
            <p:ph type="body" sz="quarter" idx="14"/>
          </p:nvPr>
        </p:nvSpPr>
        <p:spPr>
          <a:xfrm>
            <a:off x="456283" y="3258394"/>
            <a:ext cx="10872589" cy="3888432"/>
          </a:xfrm>
          <a:prstGeom prst="rect">
            <a:avLst/>
          </a:prstGeom>
        </p:spPr>
        <p:txBody>
          <a:bodyPr numCol="1" spcCol="900000"/>
          <a:lstStyle/>
          <a:p>
            <a:pPr marL="0" indent="0" algn="just">
              <a:lnSpc>
                <a:spcPct val="150000"/>
              </a:lnSpc>
              <a:buNone/>
            </a:pPr>
            <a:r>
              <a:rPr lang="en-US" sz="2800" b="1" dirty="0" smtClean="0">
                <a:solidFill>
                  <a:schemeClr val="bg2"/>
                </a:solidFill>
                <a:latin typeface="Segoe UI" pitchFamily="34" charset="0"/>
                <a:cs typeface="Segoe UI" pitchFamily="34" charset="0"/>
              </a:rPr>
              <a:t>“No way  for us to check plant health and take necessary action. We spray more than required as a result of manual inefficiencies.” </a:t>
            </a:r>
          </a:p>
          <a:p>
            <a:pPr marL="0" indent="0" algn="r">
              <a:buNone/>
            </a:pPr>
            <a:r>
              <a:rPr lang="en-US" sz="3200" b="1" dirty="0" smtClean="0">
                <a:solidFill>
                  <a:srgbClr val="92D050"/>
                </a:solidFill>
                <a:latin typeface="Segoe UI" pitchFamily="34" charset="0"/>
                <a:cs typeface="Segoe UI" pitchFamily="34" charset="0"/>
              </a:rPr>
              <a:t>–</a:t>
            </a:r>
            <a:r>
              <a:rPr lang="en-US" sz="3200" b="1" dirty="0" err="1" smtClean="0">
                <a:solidFill>
                  <a:srgbClr val="92D050"/>
                </a:solidFill>
                <a:latin typeface="Segoe UI" pitchFamily="34" charset="0"/>
                <a:cs typeface="Segoe UI" pitchFamily="34" charset="0"/>
              </a:rPr>
              <a:t>Aniyan</a:t>
            </a:r>
            <a:r>
              <a:rPr lang="en-US" sz="3200" b="1" dirty="0" smtClean="0">
                <a:solidFill>
                  <a:srgbClr val="92D050"/>
                </a:solidFill>
                <a:latin typeface="Segoe UI" pitchFamily="34" charset="0"/>
                <a:cs typeface="Segoe UI" pitchFamily="34" charset="0"/>
              </a:rPr>
              <a:t> Thomas</a:t>
            </a:r>
          </a:p>
          <a:p>
            <a:pPr marL="0" indent="0" algn="r">
              <a:buNone/>
            </a:pPr>
            <a:r>
              <a:rPr lang="en-US" sz="3200" b="1" dirty="0" smtClean="0">
                <a:solidFill>
                  <a:srgbClr val="92D050"/>
                </a:solidFill>
                <a:latin typeface="Segoe UI" pitchFamily="34" charset="0"/>
                <a:cs typeface="Segoe UI" pitchFamily="34" charset="0"/>
              </a:rPr>
              <a:t>Farmer, Kerala</a:t>
            </a:r>
          </a:p>
        </p:txBody>
      </p:sp>
      <p:sp>
        <p:nvSpPr>
          <p:cNvPr id="13" name="Текст 2"/>
          <p:cNvSpPr>
            <a:spLocks noGrp="1"/>
          </p:cNvSpPr>
          <p:nvPr>
            <p:ph type="body" sz="quarter" idx="14"/>
          </p:nvPr>
        </p:nvSpPr>
        <p:spPr>
          <a:xfrm>
            <a:off x="312267" y="6714778"/>
            <a:ext cx="10873208" cy="2880320"/>
          </a:xfrm>
          <a:prstGeom prst="rect">
            <a:avLst/>
          </a:prstGeom>
        </p:spPr>
        <p:txBody>
          <a:bodyPr numCol="1" spcCol="900000"/>
          <a:lstStyle/>
          <a:p>
            <a:pPr marL="0" indent="0" algn="just">
              <a:lnSpc>
                <a:spcPct val="150000"/>
              </a:lnSpc>
              <a:buNone/>
            </a:pPr>
            <a:r>
              <a:rPr lang="en-US" sz="2800" b="1" dirty="0" smtClean="0">
                <a:solidFill>
                  <a:schemeClr val="bg2"/>
                </a:solidFill>
                <a:latin typeface="Segoe UI" pitchFamily="34" charset="0"/>
                <a:cs typeface="Segoe UI" pitchFamily="34" charset="0"/>
              </a:rPr>
              <a:t>“Spraying is very time consuming. It takes us 6 hours to spray my 2 acre land. It is also very difficult for me to check plant health and take necessary action.”</a:t>
            </a:r>
          </a:p>
          <a:p>
            <a:pPr marL="0" indent="0" algn="r">
              <a:buNone/>
            </a:pPr>
            <a:r>
              <a:rPr lang="en-US" sz="3200" b="1" dirty="0" smtClean="0">
                <a:solidFill>
                  <a:srgbClr val="92D050"/>
                </a:solidFill>
                <a:latin typeface="Segoe UI" pitchFamily="34" charset="0"/>
                <a:cs typeface="Segoe UI" pitchFamily="34" charset="0"/>
              </a:rPr>
              <a:t>–Bharat </a:t>
            </a:r>
            <a:r>
              <a:rPr lang="en-US" sz="3200" b="1" dirty="0" err="1" smtClean="0">
                <a:solidFill>
                  <a:srgbClr val="92D050"/>
                </a:solidFill>
                <a:latin typeface="Segoe UI" pitchFamily="34" charset="0"/>
                <a:cs typeface="Segoe UI" pitchFamily="34" charset="0"/>
              </a:rPr>
              <a:t>Patil</a:t>
            </a:r>
            <a:r>
              <a:rPr lang="en-US" sz="3200" b="1" dirty="0" smtClean="0">
                <a:solidFill>
                  <a:srgbClr val="92D050"/>
                </a:solidFill>
                <a:latin typeface="Segoe UI" pitchFamily="34" charset="0"/>
                <a:cs typeface="Segoe UI" pitchFamily="34" charset="0"/>
              </a:rPr>
              <a:t>,</a:t>
            </a:r>
          </a:p>
          <a:p>
            <a:pPr marL="0" indent="0" algn="r">
              <a:buNone/>
            </a:pPr>
            <a:r>
              <a:rPr lang="en-US" sz="3200" b="1" dirty="0" smtClean="0">
                <a:solidFill>
                  <a:srgbClr val="92D050"/>
                </a:solidFill>
                <a:latin typeface="Segoe UI" pitchFamily="34" charset="0"/>
                <a:cs typeface="Segoe UI" pitchFamily="34" charset="0"/>
              </a:rPr>
              <a:t> Farmer, </a:t>
            </a:r>
            <a:r>
              <a:rPr lang="en-US" sz="3200" b="1" dirty="0" err="1" smtClean="0">
                <a:solidFill>
                  <a:srgbClr val="92D050"/>
                </a:solidFill>
                <a:latin typeface="Segoe UI" pitchFamily="34" charset="0"/>
                <a:cs typeface="Segoe UI" pitchFamily="34" charset="0"/>
              </a:rPr>
              <a:t>Alwar</a:t>
            </a:r>
            <a:r>
              <a:rPr lang="en-US" sz="3200" b="1" dirty="0" smtClean="0">
                <a:solidFill>
                  <a:srgbClr val="92D050"/>
                </a:solidFill>
                <a:latin typeface="Segoe UI" pitchFamily="34" charset="0"/>
                <a:cs typeface="Segoe UI" pitchFamily="34" charset="0"/>
              </a:rPr>
              <a:t>, Rajasthan</a:t>
            </a:r>
          </a:p>
          <a:p>
            <a:pPr marL="0" indent="0" algn="r">
              <a:buNone/>
            </a:pPr>
            <a:endParaRPr lang="en-US" sz="3200" b="1" dirty="0" smtClean="0">
              <a:solidFill>
                <a:schemeClr val="bg2"/>
              </a:solidFill>
              <a:latin typeface="Segoe UI" pitchFamily="34" charset="0"/>
              <a:cs typeface="Segoe UI" pitchFamily="34" charset="0"/>
            </a:endParaRPr>
          </a:p>
        </p:txBody>
      </p:sp>
      <p:sp>
        <p:nvSpPr>
          <p:cNvPr id="8" name="Текст 2"/>
          <p:cNvSpPr>
            <a:spLocks noGrp="1"/>
          </p:cNvSpPr>
          <p:nvPr>
            <p:ph type="body" sz="quarter" idx="14"/>
          </p:nvPr>
        </p:nvSpPr>
        <p:spPr>
          <a:xfrm>
            <a:off x="12409611" y="162050"/>
            <a:ext cx="11377264" cy="4968552"/>
          </a:xfrm>
          <a:prstGeom prst="rect">
            <a:avLst/>
          </a:prstGeom>
        </p:spPr>
        <p:txBody>
          <a:bodyPr numCol="1" spcCol="900000"/>
          <a:lstStyle/>
          <a:p>
            <a:pPr marL="0" indent="0" algn="r">
              <a:lnSpc>
                <a:spcPct val="150000"/>
              </a:lnSpc>
              <a:buNone/>
            </a:pPr>
            <a:r>
              <a:rPr lang="en-US" sz="2800" b="1" dirty="0" smtClean="0">
                <a:solidFill>
                  <a:schemeClr val="bg1"/>
                </a:solidFill>
                <a:latin typeface="Segoe UI" pitchFamily="34" charset="0"/>
                <a:cs typeface="Segoe UI" pitchFamily="34" charset="0"/>
              </a:rPr>
              <a:t>“Identification of diseases in certain areas of the field is impossible for our labourers. We have no option but to spray the entire field with pesticides every single time. Farmers in Punjab will be very happy to welcome new technologies in our farms and believe they can work miracles for us.” </a:t>
            </a:r>
          </a:p>
          <a:p>
            <a:pPr marL="0" indent="0" algn="r">
              <a:buNone/>
            </a:pPr>
            <a:r>
              <a:rPr lang="en-US" sz="3200" b="1" dirty="0" smtClean="0">
                <a:solidFill>
                  <a:srgbClr val="92D050"/>
                </a:solidFill>
                <a:latin typeface="Segoe UI" pitchFamily="34" charset="0"/>
                <a:cs typeface="Segoe UI" pitchFamily="34" charset="0"/>
              </a:rPr>
              <a:t>–Sandeep Verma, </a:t>
            </a:r>
          </a:p>
          <a:p>
            <a:pPr marL="0" indent="0" algn="r">
              <a:buNone/>
            </a:pPr>
            <a:r>
              <a:rPr lang="en-US" sz="3200" b="1" dirty="0" smtClean="0">
                <a:solidFill>
                  <a:srgbClr val="92D050"/>
                </a:solidFill>
                <a:latin typeface="Segoe UI" pitchFamily="34" charset="0"/>
                <a:cs typeface="Segoe UI" pitchFamily="34" charset="0"/>
              </a:rPr>
              <a:t>Farmer, Punjab</a:t>
            </a:r>
          </a:p>
        </p:txBody>
      </p:sp>
      <p:sp>
        <p:nvSpPr>
          <p:cNvPr id="9" name="Текст 2"/>
          <p:cNvSpPr>
            <a:spLocks noGrp="1"/>
          </p:cNvSpPr>
          <p:nvPr>
            <p:ph type="body" sz="quarter" idx="14"/>
          </p:nvPr>
        </p:nvSpPr>
        <p:spPr>
          <a:xfrm>
            <a:off x="384275" y="10243170"/>
            <a:ext cx="10873208" cy="3312368"/>
          </a:xfrm>
          <a:prstGeom prst="rect">
            <a:avLst/>
          </a:prstGeom>
        </p:spPr>
        <p:txBody>
          <a:bodyPr numCol="1" spcCol="900000"/>
          <a:lstStyle/>
          <a:p>
            <a:pPr marL="0" indent="0" algn="just">
              <a:lnSpc>
                <a:spcPct val="150000"/>
              </a:lnSpc>
              <a:buNone/>
            </a:pPr>
            <a:r>
              <a:rPr lang="en-US" sz="2800" b="1" dirty="0" smtClean="0">
                <a:solidFill>
                  <a:schemeClr val="bg1"/>
                </a:solidFill>
                <a:latin typeface="Segoe UI" pitchFamily="34" charset="0"/>
                <a:cs typeface="Segoe UI" pitchFamily="34" charset="0"/>
              </a:rPr>
              <a:t>“Over-spraying of pesticides is a pressing real world issue. New and innovative technology offers a promising way to tackle this problem.”</a:t>
            </a:r>
          </a:p>
          <a:p>
            <a:pPr marL="0" indent="0" algn="r">
              <a:buNone/>
            </a:pPr>
            <a:r>
              <a:rPr lang="en-US" sz="2800" b="1" dirty="0" smtClean="0">
                <a:solidFill>
                  <a:srgbClr val="92D050"/>
                </a:solidFill>
                <a:latin typeface="Segoe UI" pitchFamily="34" charset="0"/>
                <a:cs typeface="Segoe UI" pitchFamily="34" charset="0"/>
              </a:rPr>
              <a:t> </a:t>
            </a:r>
            <a:r>
              <a:rPr lang="en-US" sz="3200" b="1" dirty="0" smtClean="0">
                <a:solidFill>
                  <a:srgbClr val="92D050"/>
                </a:solidFill>
                <a:latin typeface="Segoe UI" pitchFamily="34" charset="0"/>
                <a:cs typeface="Segoe UI" pitchFamily="34" charset="0"/>
              </a:rPr>
              <a:t>– Prof. Sandhya </a:t>
            </a:r>
            <a:r>
              <a:rPr lang="en-US" sz="3200" b="1" dirty="0" err="1" smtClean="0">
                <a:solidFill>
                  <a:srgbClr val="92D050"/>
                </a:solidFill>
                <a:latin typeface="Segoe UI" pitchFamily="34" charset="0"/>
                <a:cs typeface="Segoe UI" pitchFamily="34" charset="0"/>
              </a:rPr>
              <a:t>Seetharaman</a:t>
            </a:r>
            <a:r>
              <a:rPr lang="en-US" sz="3200" b="1" dirty="0" smtClean="0">
                <a:solidFill>
                  <a:srgbClr val="92D050"/>
                </a:solidFill>
                <a:latin typeface="Segoe UI" pitchFamily="34" charset="0"/>
                <a:cs typeface="Segoe UI" pitchFamily="34" charset="0"/>
              </a:rPr>
              <a:t>,</a:t>
            </a:r>
          </a:p>
          <a:p>
            <a:pPr marL="0" indent="0" algn="r">
              <a:buNone/>
            </a:pPr>
            <a:r>
              <a:rPr lang="en-US" sz="3200" b="1" dirty="0" smtClean="0">
                <a:solidFill>
                  <a:srgbClr val="92D050"/>
                </a:solidFill>
                <a:latin typeface="Segoe UI" pitchFamily="34" charset="0"/>
                <a:cs typeface="Segoe UI" pitchFamily="34" charset="0"/>
              </a:rPr>
              <a:t> RuTAG, IIT Madras</a:t>
            </a:r>
          </a:p>
          <a:p>
            <a:pPr marL="0" indent="0" algn="r">
              <a:buNone/>
            </a:pPr>
            <a:endParaRPr lang="en-US" sz="2800" b="1" dirty="0" smtClean="0">
              <a:solidFill>
                <a:schemeClr val="bg1"/>
              </a:solidFill>
              <a:latin typeface="Segoe UI" pitchFamily="34" charset="0"/>
              <a:cs typeface="Segoe UI" pitchFamily="34" charset="0"/>
            </a:endParaRPr>
          </a:p>
        </p:txBody>
      </p:sp>
      <p:sp>
        <p:nvSpPr>
          <p:cNvPr id="11" name="Текст 2"/>
          <p:cNvSpPr>
            <a:spLocks noGrp="1"/>
          </p:cNvSpPr>
          <p:nvPr>
            <p:ph type="body" sz="quarter" idx="14"/>
          </p:nvPr>
        </p:nvSpPr>
        <p:spPr>
          <a:xfrm>
            <a:off x="12697643" y="4716588"/>
            <a:ext cx="10873208" cy="4734494"/>
          </a:xfrm>
          <a:prstGeom prst="rect">
            <a:avLst/>
          </a:prstGeom>
        </p:spPr>
        <p:txBody>
          <a:bodyPr numCol="1" spcCol="900000"/>
          <a:lstStyle/>
          <a:p>
            <a:pPr marL="0" indent="0" algn="just">
              <a:lnSpc>
                <a:spcPct val="150000"/>
              </a:lnSpc>
              <a:buNone/>
            </a:pPr>
            <a:r>
              <a:rPr lang="en-US" sz="2800" b="1" dirty="0" smtClean="0">
                <a:solidFill>
                  <a:schemeClr val="bg1"/>
                </a:solidFill>
              </a:rPr>
              <a:t>“</a:t>
            </a:r>
            <a:r>
              <a:rPr lang="en-US" sz="2800" b="1" dirty="0" smtClean="0">
                <a:solidFill>
                  <a:schemeClr val="bg1"/>
                </a:solidFill>
                <a:latin typeface="Segoe UI" pitchFamily="34" charset="0"/>
                <a:cs typeface="Segoe UI" pitchFamily="34" charset="0"/>
              </a:rPr>
              <a:t>Regions around Chennai are currently facing a situation where the agriculture labour force is starting to decrease. There is a severe lack of cheap labour, and the cost of spraying is going north of Rs. 400 per acre. Lack of labour also implies delays in spraying, which has resulted in large crop losses over the past few years. Spraying of fertilizers through drones can prove to be highly promising.”</a:t>
            </a:r>
          </a:p>
          <a:p>
            <a:pPr marL="0" indent="0" algn="r">
              <a:buNone/>
            </a:pPr>
            <a:r>
              <a:rPr lang="en-US" sz="2800" b="1" dirty="0" smtClean="0">
                <a:solidFill>
                  <a:srgbClr val="92D050"/>
                </a:solidFill>
                <a:latin typeface="Segoe UI" pitchFamily="34" charset="0"/>
                <a:cs typeface="Segoe UI" pitchFamily="34" charset="0"/>
              </a:rPr>
              <a:t> </a:t>
            </a:r>
            <a:r>
              <a:rPr lang="en-US" sz="3200" b="1" dirty="0" smtClean="0">
                <a:solidFill>
                  <a:srgbClr val="92D050"/>
                </a:solidFill>
                <a:latin typeface="Segoe UI" pitchFamily="34" charset="0"/>
                <a:cs typeface="Segoe UI" pitchFamily="34" charset="0"/>
              </a:rPr>
              <a:t>– Mr. Karthik, </a:t>
            </a:r>
          </a:p>
          <a:p>
            <a:pPr marL="0" indent="0" algn="r">
              <a:buNone/>
            </a:pPr>
            <a:r>
              <a:rPr lang="en-US" sz="3200" b="1" dirty="0" smtClean="0">
                <a:solidFill>
                  <a:srgbClr val="92D050"/>
                </a:solidFill>
                <a:latin typeface="Segoe UI" pitchFamily="34" charset="0"/>
                <a:cs typeface="Segoe UI" pitchFamily="34" charset="0"/>
              </a:rPr>
              <a:t>MCRC, Chennai</a:t>
            </a:r>
          </a:p>
        </p:txBody>
      </p:sp>
      <p:sp>
        <p:nvSpPr>
          <p:cNvPr id="15" name="Заголовок 3"/>
          <p:cNvSpPr txBox="1">
            <a:spLocks/>
          </p:cNvSpPr>
          <p:nvPr/>
        </p:nvSpPr>
        <p:spPr>
          <a:xfrm>
            <a:off x="384275" y="450082"/>
            <a:ext cx="8424936" cy="2754314"/>
          </a:xfrm>
          <a:prstGeom prst="rect">
            <a:avLst/>
          </a:prstGeom>
        </p:spPr>
        <p:txBody>
          <a:bodyPr>
            <a:noAutofit/>
          </a:bodyPr>
          <a:lstStyle/>
          <a:p>
            <a:pPr marL="0" marR="0" lvl="0" indent="0" defTabSz="2438645" rtl="0" eaLnBrk="1" fontAlgn="auto" latinLnBrk="0" hangingPunct="1">
              <a:lnSpc>
                <a:spcPct val="100000"/>
              </a:lnSpc>
              <a:spcBef>
                <a:spcPct val="0"/>
              </a:spcBef>
              <a:spcAft>
                <a:spcPts val="0"/>
              </a:spcAft>
              <a:buClrTx/>
              <a:buSzTx/>
              <a:buFontTx/>
              <a:buNone/>
              <a:tabLst>
                <a:tab pos="3641907" algn="l"/>
              </a:tabLst>
              <a:defRPr/>
            </a:pPr>
            <a:r>
              <a:rPr kumimoji="0" lang="en-US" sz="8000" b="1" i="0" u="none" strike="noStrike" kern="1200" cap="none" spc="0" normalizeH="0" baseline="0" noProof="0" dirty="0" smtClean="0">
                <a:ln>
                  <a:noFill/>
                </a:ln>
                <a:solidFill>
                  <a:schemeClr val="bg2"/>
                </a:solidFill>
                <a:effectLst/>
                <a:uLnTx/>
                <a:uFillTx/>
                <a:latin typeface="Segoe UI" pitchFamily="34" charset="0"/>
                <a:ea typeface="Tahoma" charset="0"/>
                <a:cs typeface="Segoe UI" pitchFamily="34" charset="0"/>
              </a:rPr>
              <a:t>FROM OUR</a:t>
            </a:r>
            <a:br>
              <a:rPr kumimoji="0" lang="en-US" sz="8000" b="1" i="0" u="none" strike="noStrike" kern="1200" cap="none" spc="0" normalizeH="0" baseline="0" noProof="0" dirty="0" smtClean="0">
                <a:ln>
                  <a:noFill/>
                </a:ln>
                <a:solidFill>
                  <a:schemeClr val="bg2"/>
                </a:solidFill>
                <a:effectLst/>
                <a:uLnTx/>
                <a:uFillTx/>
                <a:latin typeface="Segoe UI" pitchFamily="34" charset="0"/>
                <a:ea typeface="Tahoma" charset="0"/>
                <a:cs typeface="Segoe UI" pitchFamily="34" charset="0"/>
              </a:rPr>
            </a:br>
            <a:r>
              <a:rPr kumimoji="0" lang="en-US" sz="8000" b="1" i="0" u="none" strike="noStrike" kern="1200" cap="none" spc="0" normalizeH="0" baseline="0" noProof="0" dirty="0" smtClean="0">
                <a:ln>
                  <a:noFill/>
                </a:ln>
                <a:solidFill>
                  <a:srgbClr val="92D050"/>
                </a:solidFill>
                <a:effectLst/>
                <a:uLnTx/>
                <a:uFillTx/>
                <a:latin typeface="Segoe UI" pitchFamily="34" charset="0"/>
                <a:ea typeface="Tahoma" charset="0"/>
                <a:cs typeface="Segoe UI" pitchFamily="34" charset="0"/>
              </a:rPr>
              <a:t>STAKEHOLDERS</a:t>
            </a:r>
            <a:endParaRPr kumimoji="0" lang="ru-RU" sz="7200" b="1" i="0" u="none" strike="noStrike" kern="1200" cap="none" spc="0" normalizeH="0" baseline="0" noProof="0" dirty="0">
              <a:ln>
                <a:noFill/>
              </a:ln>
              <a:solidFill>
                <a:srgbClr val="92D050"/>
              </a:solidFill>
              <a:effectLst/>
              <a:uLnTx/>
              <a:uFillTx/>
              <a:latin typeface="Segoe UI" pitchFamily="34" charset="0"/>
              <a:ea typeface="Tahoma" charset="0"/>
              <a:cs typeface="Segoe UI" pitchFamily="34" charset="0"/>
            </a:endParaRPr>
          </a:p>
        </p:txBody>
      </p:sp>
      <p:sp>
        <p:nvSpPr>
          <p:cNvPr id="16" name="Текст 2"/>
          <p:cNvSpPr>
            <a:spLocks noGrp="1"/>
          </p:cNvSpPr>
          <p:nvPr>
            <p:ph type="body" sz="quarter" idx="14"/>
          </p:nvPr>
        </p:nvSpPr>
        <p:spPr>
          <a:xfrm>
            <a:off x="12265595" y="10459194"/>
            <a:ext cx="10873208" cy="2880320"/>
          </a:xfrm>
          <a:prstGeom prst="rect">
            <a:avLst/>
          </a:prstGeom>
        </p:spPr>
        <p:txBody>
          <a:bodyPr numCol="1" spcCol="900000"/>
          <a:lstStyle/>
          <a:p>
            <a:pPr marL="0" indent="0" algn="just">
              <a:lnSpc>
                <a:spcPct val="150000"/>
              </a:lnSpc>
              <a:buNone/>
            </a:pPr>
            <a:r>
              <a:rPr lang="en-US" sz="2800" b="1" dirty="0" smtClean="0">
                <a:solidFill>
                  <a:schemeClr val="bg2"/>
                </a:solidFill>
                <a:latin typeface="Segoe UI" pitchFamily="34" charset="0"/>
                <a:cs typeface="Segoe UI" pitchFamily="34" charset="0"/>
              </a:rPr>
              <a:t>“Regular surveying is an absolute necessity in a situation where over 30% of crops are lost every year. “</a:t>
            </a:r>
          </a:p>
          <a:p>
            <a:pPr marL="0" indent="0" algn="r">
              <a:buNone/>
            </a:pPr>
            <a:r>
              <a:rPr lang="en-US" sz="3200" b="1" dirty="0" smtClean="0">
                <a:solidFill>
                  <a:srgbClr val="92D050"/>
                </a:solidFill>
                <a:latin typeface="Segoe UI" pitchFamily="34" charset="0"/>
                <a:cs typeface="Segoe UI" pitchFamily="34" charset="0"/>
              </a:rPr>
              <a:t>–</a:t>
            </a:r>
            <a:r>
              <a:rPr lang="en-US" sz="3200" b="1" dirty="0" err="1" smtClean="0">
                <a:solidFill>
                  <a:srgbClr val="92D050"/>
                </a:solidFill>
                <a:latin typeface="Segoe UI" pitchFamily="34" charset="0"/>
                <a:cs typeface="Segoe UI" pitchFamily="34" charset="0"/>
              </a:rPr>
              <a:t>Siddharth</a:t>
            </a:r>
            <a:r>
              <a:rPr lang="en-US" sz="3200" b="1" dirty="0" smtClean="0">
                <a:solidFill>
                  <a:srgbClr val="92D050"/>
                </a:solidFill>
                <a:latin typeface="Segoe UI" pitchFamily="34" charset="0"/>
                <a:cs typeface="Segoe UI" pitchFamily="34" charset="0"/>
              </a:rPr>
              <a:t> </a:t>
            </a:r>
            <a:r>
              <a:rPr lang="en-US" sz="3200" b="1" dirty="0" err="1" smtClean="0">
                <a:solidFill>
                  <a:srgbClr val="92D050"/>
                </a:solidFill>
                <a:latin typeface="Segoe UI" pitchFamily="34" charset="0"/>
                <a:cs typeface="Segoe UI" pitchFamily="34" charset="0"/>
              </a:rPr>
              <a:t>Dialani</a:t>
            </a:r>
            <a:r>
              <a:rPr lang="en-US" sz="3200" b="1" dirty="0" smtClean="0">
                <a:solidFill>
                  <a:srgbClr val="92D050"/>
                </a:solidFill>
                <a:latin typeface="Segoe UI" pitchFamily="34" charset="0"/>
                <a:cs typeface="Segoe UI" pitchFamily="34" charset="0"/>
              </a:rPr>
              <a:t>,</a:t>
            </a:r>
          </a:p>
          <a:p>
            <a:pPr marL="0" indent="0" algn="r">
              <a:buNone/>
            </a:pPr>
            <a:r>
              <a:rPr lang="en-US" sz="3200" b="1" dirty="0" smtClean="0">
                <a:solidFill>
                  <a:srgbClr val="92D050"/>
                </a:solidFill>
                <a:latin typeface="Segoe UI" pitchFamily="34" charset="0"/>
                <a:cs typeface="Segoe UI" pitchFamily="34" charset="0"/>
              </a:rPr>
              <a:t>Founder, </a:t>
            </a:r>
            <a:r>
              <a:rPr lang="en-US" sz="3200" b="1" dirty="0" err="1" smtClean="0">
                <a:solidFill>
                  <a:srgbClr val="92D050"/>
                </a:solidFill>
                <a:latin typeface="Segoe UI" pitchFamily="34" charset="0"/>
                <a:cs typeface="Segoe UI" pitchFamily="34" charset="0"/>
              </a:rPr>
              <a:t>LeanAgri</a:t>
            </a:r>
            <a:r>
              <a:rPr lang="en-US" sz="3200" b="1" dirty="0" smtClean="0">
                <a:solidFill>
                  <a:srgbClr val="92D050"/>
                </a:solidFill>
                <a:latin typeface="Segoe UI" pitchFamily="34" charset="0"/>
                <a:cs typeface="Segoe UI" pitchFamily="34" charset="0"/>
              </a:rPr>
              <a:t> Solutions, </a:t>
            </a:r>
            <a:r>
              <a:rPr lang="en-US" sz="3200" b="1" dirty="0" err="1" smtClean="0">
                <a:solidFill>
                  <a:srgbClr val="92D050"/>
                </a:solidFill>
                <a:latin typeface="Segoe UI" pitchFamily="34" charset="0"/>
                <a:cs typeface="Segoe UI" pitchFamily="34" charset="0"/>
              </a:rPr>
              <a:t>Pune</a:t>
            </a:r>
            <a:r>
              <a:rPr lang="en-US" sz="3200" b="1" dirty="0" smtClean="0">
                <a:solidFill>
                  <a:srgbClr val="92D050"/>
                </a:solidFill>
                <a:latin typeface="Segoe UI" pitchFamily="34" charset="0"/>
                <a:cs typeface="Segoe UI" pitchFamily="34" charset="0"/>
              </a:rPr>
              <a:t> </a:t>
            </a:r>
          </a:p>
          <a:p>
            <a:pPr marL="0" indent="0" algn="r">
              <a:buNone/>
            </a:pPr>
            <a:endParaRPr lang="en-US" sz="3200" b="1" dirty="0" smtClean="0">
              <a:solidFill>
                <a:schemeClr val="bg2"/>
              </a:solidFill>
              <a:latin typeface="Segoe UI" pitchFamily="34" charset="0"/>
              <a:cs typeface="Segoe UI" pitchFamily="34" charset="0"/>
            </a:endParaRPr>
          </a:p>
        </p:txBody>
      </p:sp>
    </p:spTree>
    <p:extLst>
      <p:ext uri="{BB962C8B-B14F-4D97-AF65-F5344CB8AC3E}">
        <p14:creationId xmlns:p14="http://schemas.microsoft.com/office/powerpoint/2010/main" xmlns="" val="480537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24387175" cy="13717588"/>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Заголовок 3"/>
          <p:cNvSpPr>
            <a:spLocks noGrp="1"/>
          </p:cNvSpPr>
          <p:nvPr>
            <p:ph type="title"/>
          </p:nvPr>
        </p:nvSpPr>
        <p:spPr>
          <a:xfrm>
            <a:off x="600299" y="450082"/>
            <a:ext cx="11089232" cy="2201898"/>
          </a:xfrm>
          <a:noFill/>
          <a:ln>
            <a:noFill/>
          </a:ln>
        </p:spPr>
        <p:txBody>
          <a:bodyPr/>
          <a:lstStyle/>
          <a:p>
            <a:r>
              <a:rPr lang="en-US" sz="7200" dirty="0" smtClean="0">
                <a:solidFill>
                  <a:schemeClr val="bg2"/>
                </a:solidFill>
                <a:latin typeface="Segoe UI" pitchFamily="34" charset="0"/>
                <a:cs typeface="Segoe UI" pitchFamily="34" charset="0"/>
              </a:rPr>
              <a:t>WHAT WE ARE </a:t>
            </a:r>
            <a:r>
              <a:rPr lang="en-US" sz="7200" dirty="0" smtClean="0">
                <a:solidFill>
                  <a:srgbClr val="92D050"/>
                </a:solidFill>
                <a:latin typeface="Segoe UI" pitchFamily="34" charset="0"/>
                <a:cs typeface="Segoe UI" pitchFamily="34" charset="0"/>
              </a:rPr>
              <a:t/>
            </a:r>
            <a:br>
              <a:rPr lang="en-US" sz="7200" dirty="0" smtClean="0">
                <a:solidFill>
                  <a:srgbClr val="92D050"/>
                </a:solidFill>
                <a:latin typeface="Segoe UI" pitchFamily="34" charset="0"/>
                <a:cs typeface="Segoe UI" pitchFamily="34" charset="0"/>
              </a:rPr>
            </a:br>
            <a:r>
              <a:rPr lang="en-US" sz="7200" dirty="0" smtClean="0">
                <a:solidFill>
                  <a:srgbClr val="92D050"/>
                </a:solidFill>
                <a:latin typeface="Segoe UI" pitchFamily="34" charset="0"/>
                <a:cs typeface="Segoe UI" pitchFamily="34" charset="0"/>
              </a:rPr>
              <a:t>TRYING TO SOLVE</a:t>
            </a:r>
            <a:r>
              <a:rPr lang="en-US" sz="7200" dirty="0" smtClean="0">
                <a:solidFill>
                  <a:srgbClr val="92D050"/>
                </a:solidFill>
              </a:rPr>
              <a:t/>
            </a:r>
            <a:br>
              <a:rPr lang="en-US" sz="7200" dirty="0" smtClean="0">
                <a:solidFill>
                  <a:srgbClr val="92D050"/>
                </a:solidFill>
              </a:rPr>
            </a:br>
            <a:endParaRPr lang="ru-RU" sz="6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7654" name="AutoShape 6" descr="blob:https://web.whatsapp.com/f0dea05f-aa9b-433f-92f6-a3a8f945cc1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656" name="AutoShape 8" descr="blob:https://web.whatsapp.com/f0dea05f-aa9b-433f-92f6-a3a8f945cc1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6" name="Picture Placeholder 15" descr="f0dea05f-aa9b-433f-92f6-a3a8f945cc14.jpg"/>
          <p:cNvPicPr>
            <a:picLocks noGrp="1" noChangeAspect="1"/>
          </p:cNvPicPr>
          <p:nvPr>
            <p:ph type="pic" sz="quarter" idx="23"/>
          </p:nvPr>
        </p:nvPicPr>
        <p:blipFill>
          <a:blip r:embed="rId3" cstate="print"/>
          <a:srcRect l="290" r="-153" b="21538"/>
          <a:stretch>
            <a:fillRect/>
          </a:stretch>
        </p:blipFill>
        <p:spPr>
          <a:xfrm>
            <a:off x="14929891" y="1674218"/>
            <a:ext cx="9042350" cy="4248472"/>
          </a:xfrm>
        </p:spPr>
      </p:pic>
      <p:sp>
        <p:nvSpPr>
          <p:cNvPr id="17" name="TextBox 16"/>
          <p:cNvSpPr txBox="1"/>
          <p:nvPr/>
        </p:nvSpPr>
        <p:spPr>
          <a:xfrm>
            <a:off x="15793987" y="5903526"/>
            <a:ext cx="8136904" cy="523220"/>
          </a:xfrm>
          <a:prstGeom prst="rect">
            <a:avLst/>
          </a:prstGeom>
          <a:noFill/>
        </p:spPr>
        <p:txBody>
          <a:bodyPr wrap="square" rtlCol="0">
            <a:spAutoFit/>
          </a:bodyPr>
          <a:lstStyle/>
          <a:p>
            <a:pPr algn="r"/>
            <a:r>
              <a:rPr lang="en-US" sz="2800" dirty="0" smtClean="0">
                <a:solidFill>
                  <a:schemeClr val="bg1"/>
                </a:solidFill>
                <a:latin typeface="Tahoma" pitchFamily="34" charset="0"/>
                <a:ea typeface="Tahoma" pitchFamily="34" charset="0"/>
                <a:cs typeface="Tahoma" pitchFamily="34" charset="0"/>
              </a:rPr>
              <a:t>*Source: Times of India</a:t>
            </a:r>
            <a:endParaRPr lang="en-US" sz="2800" dirty="0">
              <a:solidFill>
                <a:schemeClr val="bg1"/>
              </a:solidFill>
              <a:latin typeface="Tahoma" pitchFamily="34" charset="0"/>
              <a:ea typeface="Tahoma" pitchFamily="34" charset="0"/>
              <a:cs typeface="Tahoma" pitchFamily="34" charset="0"/>
            </a:endParaRPr>
          </a:p>
        </p:txBody>
      </p:sp>
      <p:pic>
        <p:nvPicPr>
          <p:cNvPr id="27658" name="Picture 10" descr="Image result for pesticide sprayer without mask"/>
          <p:cNvPicPr>
            <a:picLocks noChangeAspect="1" noChangeArrowheads="1"/>
          </p:cNvPicPr>
          <p:nvPr/>
        </p:nvPicPr>
        <p:blipFill>
          <a:blip r:embed="rId4" cstate="print"/>
          <a:srcRect l="13825" r="17914" b="11124"/>
          <a:stretch>
            <a:fillRect/>
          </a:stretch>
        </p:blipFill>
        <p:spPr bwMode="auto">
          <a:xfrm>
            <a:off x="14929891" y="6570762"/>
            <a:ext cx="9001000" cy="5311548"/>
          </a:xfrm>
          <a:prstGeom prst="rect">
            <a:avLst/>
          </a:prstGeom>
          <a:noFill/>
        </p:spPr>
      </p:pic>
      <p:sp>
        <p:nvSpPr>
          <p:cNvPr id="18" name="TextBox 17"/>
          <p:cNvSpPr txBox="1"/>
          <p:nvPr/>
        </p:nvSpPr>
        <p:spPr>
          <a:xfrm>
            <a:off x="15938003" y="12168222"/>
            <a:ext cx="6840760" cy="523220"/>
          </a:xfrm>
          <a:prstGeom prst="rect">
            <a:avLst/>
          </a:prstGeom>
          <a:noFill/>
        </p:spPr>
        <p:txBody>
          <a:bodyPr wrap="square" rtlCol="0">
            <a:spAutoFit/>
          </a:bodyPr>
          <a:lstStyle/>
          <a:p>
            <a:pPr algn="ctr"/>
            <a:r>
              <a:rPr lang="en-US" sz="2800" b="1" dirty="0" smtClean="0">
                <a:solidFill>
                  <a:srgbClr val="92D050"/>
                </a:solidFill>
                <a:latin typeface="Tahoma" pitchFamily="34" charset="0"/>
                <a:ea typeface="Tahoma" pitchFamily="34" charset="0"/>
                <a:cs typeface="Tahoma" pitchFamily="34" charset="0"/>
              </a:rPr>
              <a:t>Spraying without protective gear</a:t>
            </a:r>
            <a:endParaRPr lang="en-US" sz="2800" b="1" dirty="0">
              <a:solidFill>
                <a:srgbClr val="92D050"/>
              </a:solidFill>
              <a:latin typeface="Tahoma" pitchFamily="34" charset="0"/>
              <a:ea typeface="Tahoma" pitchFamily="34" charset="0"/>
              <a:cs typeface="Tahoma" pitchFamily="34" charset="0"/>
            </a:endParaRPr>
          </a:p>
        </p:txBody>
      </p:sp>
      <p:sp>
        <p:nvSpPr>
          <p:cNvPr id="24" name="TextBox 23"/>
          <p:cNvSpPr txBox="1"/>
          <p:nvPr/>
        </p:nvSpPr>
        <p:spPr>
          <a:xfrm>
            <a:off x="240259" y="3213665"/>
            <a:ext cx="14329592" cy="9140964"/>
          </a:xfrm>
          <a:prstGeom prst="rect">
            <a:avLst/>
          </a:prstGeom>
          <a:noFill/>
        </p:spPr>
        <p:txBody>
          <a:bodyPr wrap="square" rtlCol="0">
            <a:spAutoFit/>
          </a:bodyPr>
          <a:lstStyle/>
          <a:p>
            <a:pPr>
              <a:buFont typeface="Arial" pitchFamily="34" charset="0"/>
              <a:buChar char="•"/>
            </a:pPr>
            <a:r>
              <a:rPr lang="en-US" b="1" dirty="0" smtClean="0">
                <a:solidFill>
                  <a:schemeClr val="bg1"/>
                </a:solidFill>
                <a:latin typeface="Segoe UI" pitchFamily="34" charset="0"/>
                <a:ea typeface="Tahoma" pitchFamily="34" charset="0"/>
                <a:cs typeface="Segoe UI" pitchFamily="34" charset="0"/>
              </a:rPr>
              <a:t> </a:t>
            </a:r>
            <a:r>
              <a:rPr lang="en-US" b="1" dirty="0" smtClean="0">
                <a:solidFill>
                  <a:srgbClr val="92D050"/>
                </a:solidFill>
                <a:latin typeface="Segoe UI" pitchFamily="34" charset="0"/>
                <a:ea typeface="Tahoma" pitchFamily="34" charset="0"/>
                <a:cs typeface="Segoe UI" pitchFamily="34" charset="0"/>
              </a:rPr>
              <a:t>Health Hazard </a:t>
            </a:r>
            <a:r>
              <a:rPr lang="en-US" dirty="0" smtClean="0">
                <a:solidFill>
                  <a:schemeClr val="bg1"/>
                </a:solidFill>
                <a:latin typeface="Segoe UI" pitchFamily="34" charset="0"/>
                <a:ea typeface="Tahoma" pitchFamily="34" charset="0"/>
                <a:cs typeface="Segoe UI" pitchFamily="34" charset="0"/>
              </a:rPr>
              <a:t>: </a:t>
            </a:r>
            <a:r>
              <a:rPr lang="en-US" b="1" dirty="0" smtClean="0">
                <a:solidFill>
                  <a:schemeClr val="bg1"/>
                </a:solidFill>
                <a:latin typeface="Segoe UI" pitchFamily="34" charset="0"/>
                <a:ea typeface="Tahoma" pitchFamily="34" charset="0"/>
                <a:cs typeface="Segoe UI" pitchFamily="34" charset="0"/>
              </a:rPr>
              <a:t>10,000 farmers </a:t>
            </a:r>
            <a:r>
              <a:rPr lang="en-US" dirty="0" smtClean="0">
                <a:solidFill>
                  <a:schemeClr val="bg1"/>
                </a:solidFill>
                <a:latin typeface="Segoe UI" pitchFamily="34" charset="0"/>
                <a:ea typeface="Tahoma" pitchFamily="34" charset="0"/>
                <a:cs typeface="Segoe UI" pitchFamily="34" charset="0"/>
              </a:rPr>
              <a:t>hospitalized every year due to pesticide poisoning </a:t>
            </a:r>
            <a:r>
              <a:rPr lang="en-US" sz="2400" dirty="0" smtClean="0">
                <a:solidFill>
                  <a:schemeClr val="bg1"/>
                </a:solidFill>
                <a:latin typeface="Segoe UI" pitchFamily="34" charset="0"/>
                <a:ea typeface="Tahoma" pitchFamily="34" charset="0"/>
                <a:cs typeface="Segoe UI" pitchFamily="34" charset="0"/>
              </a:rPr>
              <a:t>(The Hindu)</a:t>
            </a:r>
            <a:endParaRPr lang="en-US" dirty="0" smtClean="0">
              <a:solidFill>
                <a:schemeClr val="bg1"/>
              </a:solidFill>
              <a:latin typeface="Segoe UI" pitchFamily="34" charset="0"/>
              <a:ea typeface="Tahoma" pitchFamily="34" charset="0"/>
              <a:cs typeface="Segoe UI" pitchFamily="34" charset="0"/>
            </a:endParaRPr>
          </a:p>
          <a:p>
            <a:pPr>
              <a:buFont typeface="Arial" pitchFamily="34" charset="0"/>
              <a:buChar char="•"/>
            </a:pPr>
            <a:endParaRPr lang="en-US" dirty="0" smtClean="0">
              <a:solidFill>
                <a:schemeClr val="bg1"/>
              </a:solidFill>
              <a:latin typeface="Segoe UI" pitchFamily="34" charset="0"/>
              <a:ea typeface="Tahoma" pitchFamily="34" charset="0"/>
              <a:cs typeface="Segoe UI" pitchFamily="34" charset="0"/>
            </a:endParaRPr>
          </a:p>
          <a:p>
            <a:pPr>
              <a:buFont typeface="Arial" pitchFamily="34" charset="0"/>
              <a:buChar char="•"/>
            </a:pPr>
            <a:r>
              <a:rPr lang="en-US" dirty="0" smtClean="0">
                <a:solidFill>
                  <a:schemeClr val="bg1"/>
                </a:solidFill>
                <a:latin typeface="Segoe UI" pitchFamily="34" charset="0"/>
                <a:ea typeface="Tahoma" pitchFamily="34" charset="0"/>
                <a:cs typeface="Segoe UI" pitchFamily="34" charset="0"/>
              </a:rPr>
              <a:t> </a:t>
            </a:r>
            <a:r>
              <a:rPr lang="en-US" b="1" dirty="0" smtClean="0">
                <a:solidFill>
                  <a:srgbClr val="92D050"/>
                </a:solidFill>
                <a:latin typeface="Segoe UI" pitchFamily="34" charset="0"/>
                <a:ea typeface="Tahoma" pitchFamily="34" charset="0"/>
                <a:cs typeface="Segoe UI" pitchFamily="34" charset="0"/>
              </a:rPr>
              <a:t>Over-spraying </a:t>
            </a:r>
            <a:r>
              <a:rPr lang="en-US" b="1" dirty="0" smtClean="0">
                <a:solidFill>
                  <a:schemeClr val="bg1"/>
                </a:solidFill>
                <a:latin typeface="Segoe UI" pitchFamily="34" charset="0"/>
                <a:ea typeface="Tahoma" pitchFamily="34" charset="0"/>
                <a:cs typeface="Segoe UI" pitchFamily="34" charset="0"/>
              </a:rPr>
              <a:t>: 1.4 times </a:t>
            </a:r>
            <a:r>
              <a:rPr lang="en-US" dirty="0" smtClean="0">
                <a:solidFill>
                  <a:schemeClr val="bg1"/>
                </a:solidFill>
                <a:latin typeface="Segoe UI" pitchFamily="34" charset="0"/>
                <a:ea typeface="Tahoma" pitchFamily="34" charset="0"/>
                <a:cs typeface="Segoe UI" pitchFamily="34" charset="0"/>
              </a:rPr>
              <a:t>the actual required amount of pesticides are sprayed yearly. </a:t>
            </a:r>
            <a:r>
              <a:rPr lang="en-US" sz="2400" dirty="0" smtClean="0">
                <a:solidFill>
                  <a:schemeClr val="bg1"/>
                </a:solidFill>
                <a:latin typeface="Segoe UI" pitchFamily="34" charset="0"/>
                <a:ea typeface="Tahoma" pitchFamily="34" charset="0"/>
                <a:cs typeface="Segoe UI" pitchFamily="34" charset="0"/>
              </a:rPr>
              <a:t>(</a:t>
            </a:r>
            <a:r>
              <a:rPr lang="en-US" sz="2400" dirty="0" err="1" smtClean="0">
                <a:solidFill>
                  <a:schemeClr val="bg1"/>
                </a:solidFill>
                <a:latin typeface="Segoe UI" pitchFamily="34" charset="0"/>
                <a:ea typeface="Tahoma" pitchFamily="34" charset="0"/>
                <a:cs typeface="Segoe UI" pitchFamily="34" charset="0"/>
              </a:rPr>
              <a:t>Silsoe</a:t>
            </a:r>
            <a:r>
              <a:rPr lang="en-US" sz="2400" dirty="0" smtClean="0">
                <a:solidFill>
                  <a:schemeClr val="bg1"/>
                </a:solidFill>
                <a:latin typeface="Segoe UI" pitchFamily="34" charset="0"/>
                <a:ea typeface="Tahoma" pitchFamily="34" charset="0"/>
                <a:cs typeface="Segoe UI" pitchFamily="34" charset="0"/>
              </a:rPr>
              <a:t> research institute)</a:t>
            </a:r>
            <a:endParaRPr lang="en-US" dirty="0" smtClean="0">
              <a:solidFill>
                <a:schemeClr val="bg1"/>
              </a:solidFill>
              <a:latin typeface="Segoe UI" pitchFamily="34" charset="0"/>
              <a:ea typeface="Tahoma" pitchFamily="34" charset="0"/>
              <a:cs typeface="Segoe UI" pitchFamily="34" charset="0"/>
            </a:endParaRPr>
          </a:p>
          <a:p>
            <a:pPr>
              <a:buFont typeface="Arial" pitchFamily="34" charset="0"/>
              <a:buChar char="•"/>
            </a:pPr>
            <a:endParaRPr lang="en-US" dirty="0" smtClean="0">
              <a:solidFill>
                <a:schemeClr val="bg1"/>
              </a:solidFill>
              <a:latin typeface="Segoe UI" pitchFamily="34" charset="0"/>
              <a:ea typeface="Tahoma" pitchFamily="34" charset="0"/>
              <a:cs typeface="Segoe UI" pitchFamily="34" charset="0"/>
            </a:endParaRPr>
          </a:p>
          <a:p>
            <a:pPr>
              <a:buFont typeface="Arial" pitchFamily="34" charset="0"/>
              <a:buChar char="•"/>
            </a:pPr>
            <a:r>
              <a:rPr lang="en-US" dirty="0" smtClean="0">
                <a:solidFill>
                  <a:schemeClr val="bg1"/>
                </a:solidFill>
                <a:latin typeface="Segoe UI" pitchFamily="34" charset="0"/>
                <a:ea typeface="Tahoma" pitchFamily="34" charset="0"/>
                <a:cs typeface="Segoe UI" pitchFamily="34" charset="0"/>
              </a:rPr>
              <a:t> </a:t>
            </a:r>
            <a:r>
              <a:rPr lang="en-US" b="1" dirty="0" smtClean="0">
                <a:solidFill>
                  <a:srgbClr val="92D050"/>
                </a:solidFill>
                <a:latin typeface="Segoe UI" pitchFamily="34" charset="0"/>
                <a:ea typeface="Tahoma" pitchFamily="34" charset="0"/>
                <a:cs typeface="Segoe UI" pitchFamily="34" charset="0"/>
              </a:rPr>
              <a:t>Lack of awareness </a:t>
            </a:r>
            <a:r>
              <a:rPr lang="en-US" dirty="0" smtClean="0">
                <a:solidFill>
                  <a:schemeClr val="bg1"/>
                </a:solidFill>
                <a:latin typeface="Segoe UI" pitchFamily="34" charset="0"/>
                <a:ea typeface="Tahoma" pitchFamily="34" charset="0"/>
                <a:cs typeface="Segoe UI" pitchFamily="34" charset="0"/>
              </a:rPr>
              <a:t>: </a:t>
            </a:r>
            <a:r>
              <a:rPr lang="en-US" b="1" dirty="0" smtClean="0">
                <a:solidFill>
                  <a:schemeClr val="bg1"/>
                </a:solidFill>
                <a:latin typeface="Segoe UI" pitchFamily="34" charset="0"/>
                <a:ea typeface="Tahoma" pitchFamily="34" charset="0"/>
                <a:cs typeface="Segoe UI" pitchFamily="34" charset="0"/>
              </a:rPr>
              <a:t>99.5% farmers uneducated </a:t>
            </a:r>
            <a:r>
              <a:rPr lang="en-US" dirty="0" smtClean="0">
                <a:solidFill>
                  <a:schemeClr val="bg1"/>
                </a:solidFill>
                <a:latin typeface="Segoe UI" pitchFamily="34" charset="0"/>
                <a:ea typeface="Tahoma" pitchFamily="34" charset="0"/>
                <a:cs typeface="Segoe UI" pitchFamily="34" charset="0"/>
              </a:rPr>
              <a:t>about optimum dosage and safety measures </a:t>
            </a:r>
            <a:r>
              <a:rPr lang="en-US" sz="2800" dirty="0" smtClean="0">
                <a:solidFill>
                  <a:schemeClr val="bg1"/>
                </a:solidFill>
                <a:latin typeface="Segoe UI" pitchFamily="34" charset="0"/>
                <a:ea typeface="Tahoma" pitchFamily="34" charset="0"/>
                <a:cs typeface="Segoe UI" pitchFamily="34" charset="0"/>
              </a:rPr>
              <a:t>(NCIPM – National Centre for Integrated Pest Management)</a:t>
            </a:r>
            <a:endParaRPr lang="en-US" dirty="0" smtClean="0">
              <a:solidFill>
                <a:schemeClr val="bg1"/>
              </a:solidFill>
              <a:latin typeface="Segoe UI" pitchFamily="34" charset="0"/>
              <a:ea typeface="Tahoma" pitchFamily="34" charset="0"/>
              <a:cs typeface="Segoe UI" pitchFamily="34" charset="0"/>
            </a:endParaRPr>
          </a:p>
          <a:p>
            <a:pPr>
              <a:buFont typeface="Arial" pitchFamily="34" charset="0"/>
              <a:buChar char="•"/>
            </a:pPr>
            <a:endParaRPr lang="en-US" dirty="0" smtClean="0">
              <a:solidFill>
                <a:schemeClr val="bg1"/>
              </a:solidFill>
              <a:latin typeface="Segoe UI" pitchFamily="34" charset="0"/>
              <a:ea typeface="Tahoma" pitchFamily="34" charset="0"/>
              <a:cs typeface="Segoe UI" pitchFamily="34" charset="0"/>
            </a:endParaRPr>
          </a:p>
          <a:p>
            <a:pPr>
              <a:buFont typeface="Arial" pitchFamily="34" charset="0"/>
              <a:buChar char="•"/>
            </a:pPr>
            <a:r>
              <a:rPr lang="en-US" dirty="0" smtClean="0">
                <a:solidFill>
                  <a:schemeClr val="bg1"/>
                </a:solidFill>
                <a:latin typeface="Segoe UI" pitchFamily="34" charset="0"/>
                <a:ea typeface="Tahoma" pitchFamily="34" charset="0"/>
                <a:cs typeface="Segoe UI" pitchFamily="34" charset="0"/>
              </a:rPr>
              <a:t> </a:t>
            </a:r>
            <a:r>
              <a:rPr lang="en-US" b="1" dirty="0" smtClean="0">
                <a:solidFill>
                  <a:srgbClr val="92D050"/>
                </a:solidFill>
                <a:latin typeface="Segoe UI" pitchFamily="34" charset="0"/>
                <a:ea typeface="Tahoma" pitchFamily="34" charset="0"/>
                <a:cs typeface="Segoe UI" pitchFamily="34" charset="0"/>
              </a:rPr>
              <a:t>Mismanagement </a:t>
            </a:r>
            <a:r>
              <a:rPr lang="en-US" dirty="0" smtClean="0">
                <a:solidFill>
                  <a:schemeClr val="bg1"/>
                </a:solidFill>
                <a:latin typeface="Segoe UI" pitchFamily="34" charset="0"/>
                <a:ea typeface="Tahoma" pitchFamily="34" charset="0"/>
                <a:cs typeface="Segoe UI" pitchFamily="34" charset="0"/>
              </a:rPr>
              <a:t>:</a:t>
            </a:r>
            <a:r>
              <a:rPr lang="en-US" b="1" dirty="0" smtClean="0">
                <a:solidFill>
                  <a:schemeClr val="bg1"/>
                </a:solidFill>
                <a:latin typeface="Segoe UI" pitchFamily="34" charset="0"/>
                <a:ea typeface="Tahoma" pitchFamily="34" charset="0"/>
                <a:cs typeface="Segoe UI" pitchFamily="34" charset="0"/>
              </a:rPr>
              <a:t> 37% of rice crop lost</a:t>
            </a:r>
            <a:r>
              <a:rPr lang="en-US" dirty="0" smtClean="0">
                <a:solidFill>
                  <a:schemeClr val="bg1"/>
                </a:solidFill>
                <a:latin typeface="Segoe UI" pitchFamily="34" charset="0"/>
                <a:ea typeface="Tahoma" pitchFamily="34" charset="0"/>
                <a:cs typeface="Segoe UI" pitchFamily="34" charset="0"/>
              </a:rPr>
              <a:t> to pests and diseases every year </a:t>
            </a:r>
            <a:r>
              <a:rPr lang="en-US" sz="2800" dirty="0" smtClean="0">
                <a:solidFill>
                  <a:schemeClr val="bg1"/>
                </a:solidFill>
                <a:latin typeface="Segoe UI" pitchFamily="34" charset="0"/>
                <a:ea typeface="Tahoma" pitchFamily="34" charset="0"/>
                <a:cs typeface="Segoe UI" pitchFamily="34" charset="0"/>
              </a:rPr>
              <a:t>(IRRI-International Rice Research Institute)</a:t>
            </a:r>
            <a:endParaRPr lang="en-US" dirty="0">
              <a:solidFill>
                <a:schemeClr val="bg1"/>
              </a:solidFill>
              <a:latin typeface="Segoe UI" pitchFamily="34" charset="0"/>
              <a:ea typeface="Tahoma" pitchFamily="34" charset="0"/>
              <a:cs typeface="Segoe UI" pitchFamily="34" charset="0"/>
            </a:endParaRPr>
          </a:p>
        </p:txBody>
      </p:sp>
      <p:sp>
        <p:nvSpPr>
          <p:cNvPr id="12" name="Прямоугольник 9"/>
          <p:cNvSpPr/>
          <p:nvPr/>
        </p:nvSpPr>
        <p:spPr>
          <a:xfrm>
            <a:off x="672307" y="2898354"/>
            <a:ext cx="7704856"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xmlns="" val="2093415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24387175" cy="13717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Заголовок 2"/>
          <p:cNvSpPr txBox="1">
            <a:spLocks/>
          </p:cNvSpPr>
          <p:nvPr/>
        </p:nvSpPr>
        <p:spPr>
          <a:xfrm>
            <a:off x="0" y="450082"/>
            <a:ext cx="24387175" cy="2015752"/>
          </a:xfrm>
          <a:prstGeom prst="rect">
            <a:avLst/>
          </a:prstGeom>
        </p:spPr>
        <p:txBody>
          <a:bodyPr/>
          <a:lstStyle/>
          <a:p>
            <a:pPr marL="0" marR="0" lvl="0" indent="0" algn="ctr" defTabSz="2438645" rtl="0" eaLnBrk="1" fontAlgn="auto" latinLnBrk="0" hangingPunct="1">
              <a:lnSpc>
                <a:spcPct val="100000"/>
              </a:lnSpc>
              <a:spcBef>
                <a:spcPct val="0"/>
              </a:spcBef>
              <a:spcAft>
                <a:spcPts val="0"/>
              </a:spcAft>
              <a:buClrTx/>
              <a:buSzTx/>
              <a:buFontTx/>
              <a:buNone/>
              <a:tabLst/>
              <a:defRPr/>
            </a:pPr>
            <a:r>
              <a:rPr kumimoji="0" lang="en-US" sz="8000" b="1" i="0" u="none" strike="noStrike" kern="1200" cap="none" spc="0" normalizeH="0" baseline="0" noProof="0" dirty="0" smtClean="0">
                <a:ln>
                  <a:noFill/>
                </a:ln>
                <a:solidFill>
                  <a:schemeClr val="bg2"/>
                </a:solidFill>
                <a:effectLst/>
                <a:uLnTx/>
                <a:uFillTx/>
                <a:latin typeface="Tahoma" pitchFamily="34" charset="0"/>
                <a:ea typeface="Tahoma" pitchFamily="34" charset="0"/>
                <a:cs typeface="Tahoma" pitchFamily="34" charset="0"/>
              </a:rPr>
              <a:t>OUR </a:t>
            </a:r>
            <a:r>
              <a:rPr kumimoji="0" lang="en-US" sz="8000" b="1" i="0" u="none" strike="noStrike" kern="1200" cap="none" spc="0" normalizeH="0" baseline="0" noProof="0" dirty="0" smtClean="0">
                <a:ln>
                  <a:noFill/>
                </a:ln>
                <a:solidFill>
                  <a:srgbClr val="92D050"/>
                </a:solidFill>
                <a:effectLst/>
                <a:uLnTx/>
                <a:uFillTx/>
                <a:latin typeface="Segoe UI" pitchFamily="34" charset="0"/>
                <a:ea typeface="Tahoma" pitchFamily="34" charset="0"/>
                <a:cs typeface="Segoe UI" pitchFamily="34" charset="0"/>
              </a:rPr>
              <a:t>SOLUTION</a:t>
            </a:r>
            <a:endParaRPr kumimoji="0" lang="ru-RU" sz="11800" b="1" i="0" u="none" strike="noStrike" kern="1200" cap="none" spc="0" normalizeH="0" baseline="0" noProof="0" dirty="0">
              <a:ln>
                <a:noFill/>
              </a:ln>
              <a:solidFill>
                <a:srgbClr val="92D050"/>
              </a:solidFill>
              <a:effectLst/>
              <a:uLnTx/>
              <a:uFillTx/>
              <a:latin typeface="Segoe UI" pitchFamily="34" charset="0"/>
              <a:ea typeface="Tahoma" pitchFamily="34" charset="0"/>
              <a:cs typeface="Segoe UI" pitchFamily="34" charset="0"/>
            </a:endParaRPr>
          </a:p>
        </p:txBody>
      </p:sp>
      <p:sp>
        <p:nvSpPr>
          <p:cNvPr id="21" name="Заголовок 2"/>
          <p:cNvSpPr txBox="1">
            <a:spLocks/>
          </p:cNvSpPr>
          <p:nvPr/>
        </p:nvSpPr>
        <p:spPr>
          <a:xfrm>
            <a:off x="12193588" y="2610794"/>
            <a:ext cx="12193587" cy="1583704"/>
          </a:xfrm>
          <a:prstGeom prst="rect">
            <a:avLst/>
          </a:prstGeom>
        </p:spPr>
        <p:txBody>
          <a:bodyPr/>
          <a:lstStyle/>
          <a:p>
            <a:pPr marL="0" marR="0" lvl="0" indent="0" algn="ctr" defTabSz="2438645" rtl="0" eaLnBrk="1" fontAlgn="auto" latinLnBrk="0" hangingPunct="1">
              <a:lnSpc>
                <a:spcPct val="100000"/>
              </a:lnSpc>
              <a:spcBef>
                <a:spcPct val="0"/>
              </a:spcBef>
              <a:spcAft>
                <a:spcPts val="0"/>
              </a:spcAft>
              <a:buClrTx/>
              <a:buSzTx/>
              <a:buFontTx/>
              <a:buNone/>
              <a:tabLst/>
              <a:defRPr/>
            </a:pPr>
            <a:r>
              <a:rPr kumimoji="0" lang="en-US" sz="6600" b="1" i="0" u="none" strike="noStrike" kern="1200" cap="none" spc="0" normalizeH="0" baseline="0" noProof="0" dirty="0" smtClean="0">
                <a:ln>
                  <a:noFill/>
                </a:ln>
                <a:effectLst/>
                <a:uLnTx/>
                <a:uFillTx/>
                <a:latin typeface="Tahoma" pitchFamily="34" charset="0"/>
                <a:ea typeface="Tahoma" pitchFamily="34" charset="0"/>
                <a:cs typeface="Tahoma" pitchFamily="34" charset="0"/>
              </a:rPr>
              <a:t>SPRAYING</a:t>
            </a:r>
            <a:endParaRPr kumimoji="0" lang="ru-RU" sz="9800" b="1" i="0" u="none" strike="noStrike" kern="1200" cap="none" spc="0" normalizeH="0" baseline="0" noProof="0" dirty="0">
              <a:ln>
                <a:noFill/>
              </a:ln>
              <a:effectLst/>
              <a:uLnTx/>
              <a:uFillTx/>
              <a:latin typeface="Segoe UI" pitchFamily="34" charset="0"/>
              <a:ea typeface="Tahoma" pitchFamily="34" charset="0"/>
              <a:cs typeface="Segoe UI" pitchFamily="34" charset="0"/>
            </a:endParaRPr>
          </a:p>
        </p:txBody>
      </p:sp>
      <p:sp>
        <p:nvSpPr>
          <p:cNvPr id="23" name="TextBox 22"/>
          <p:cNvSpPr txBox="1"/>
          <p:nvPr/>
        </p:nvSpPr>
        <p:spPr>
          <a:xfrm>
            <a:off x="384275" y="2394298"/>
            <a:ext cx="14329592" cy="8402300"/>
          </a:xfrm>
          <a:prstGeom prst="rect">
            <a:avLst/>
          </a:prstGeom>
          <a:noFill/>
        </p:spPr>
        <p:txBody>
          <a:bodyPr wrap="square" rtlCol="0">
            <a:spAutoFit/>
          </a:bodyPr>
          <a:lstStyle/>
          <a:p>
            <a:r>
              <a:rPr lang="en-US" sz="4400" b="1" dirty="0" smtClean="0">
                <a:solidFill>
                  <a:srgbClr val="92D050"/>
                </a:solidFill>
                <a:latin typeface="Segoe UI" pitchFamily="34" charset="0"/>
                <a:ea typeface="Tahoma" pitchFamily="34" charset="0"/>
                <a:cs typeface="Segoe UI" pitchFamily="34" charset="0"/>
              </a:rPr>
              <a:t>SURVEYING</a:t>
            </a:r>
            <a:endParaRPr lang="en-US" sz="4000" b="1" dirty="0" smtClean="0">
              <a:solidFill>
                <a:srgbClr val="92D050"/>
              </a:solidFill>
              <a:latin typeface="Segoe UI" pitchFamily="34" charset="0"/>
              <a:ea typeface="Tahoma" pitchFamily="34" charset="0"/>
              <a:cs typeface="Segoe UI" pitchFamily="34" charset="0"/>
            </a:endParaRPr>
          </a:p>
          <a:p>
            <a:endParaRPr lang="en-US" sz="4000" b="1" dirty="0" smtClean="0">
              <a:solidFill>
                <a:srgbClr val="92D050"/>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rgbClr val="92D050"/>
                </a:solidFill>
                <a:latin typeface="Segoe UI" pitchFamily="34" charset="0"/>
                <a:ea typeface="Tahoma" pitchFamily="34" charset="0"/>
                <a:cs typeface="Segoe UI" pitchFamily="34" charset="0"/>
              </a:rPr>
              <a:t>Multispectral Imaging: </a:t>
            </a:r>
            <a:r>
              <a:rPr lang="en-US" sz="4000" b="1" dirty="0" smtClean="0">
                <a:solidFill>
                  <a:schemeClr val="bg1"/>
                </a:solidFill>
                <a:latin typeface="Segoe UI" pitchFamily="34" charset="0"/>
                <a:ea typeface="Tahoma" pitchFamily="34" charset="0"/>
                <a:cs typeface="Segoe UI" pitchFamily="34" charset="0"/>
              </a:rPr>
              <a:t>Map stressed areas and identify diseased crops.  </a:t>
            </a:r>
          </a:p>
          <a:p>
            <a:pPr>
              <a:buFont typeface="Arial" pitchFamily="34" charset="0"/>
              <a:buChar char="•"/>
            </a:pPr>
            <a:endParaRPr lang="en-US" sz="4000" b="1" dirty="0" smtClean="0">
              <a:solidFill>
                <a:schemeClr val="bg1"/>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rgbClr val="92D050"/>
                </a:solidFill>
                <a:latin typeface="Segoe UI" pitchFamily="34" charset="0"/>
                <a:ea typeface="Tahoma" pitchFamily="34" charset="0"/>
                <a:cs typeface="Segoe UI" pitchFamily="34" charset="0"/>
              </a:rPr>
              <a:t>Path Planning: </a:t>
            </a:r>
            <a:r>
              <a:rPr lang="en-US" sz="4000" b="1" dirty="0" smtClean="0">
                <a:solidFill>
                  <a:schemeClr val="bg1"/>
                </a:solidFill>
                <a:latin typeface="Segoe UI" pitchFamily="34" charset="0"/>
                <a:ea typeface="Tahoma" pitchFamily="34" charset="0"/>
                <a:cs typeface="Segoe UI" pitchFamily="34" charset="0"/>
              </a:rPr>
              <a:t>Plans the optimum flight</a:t>
            </a:r>
          </a:p>
          <a:p>
            <a:r>
              <a:rPr lang="en-US" sz="4000" b="1" dirty="0" smtClean="0">
                <a:solidFill>
                  <a:schemeClr val="bg1"/>
                </a:solidFill>
                <a:latin typeface="Segoe UI" pitchFamily="34" charset="0"/>
                <a:ea typeface="Tahoma" pitchFamily="34" charset="0"/>
                <a:cs typeface="Segoe UI" pitchFamily="34" charset="0"/>
              </a:rPr>
              <a:t>path. Features obstacle avoidance</a:t>
            </a:r>
            <a:endParaRPr lang="en-US" sz="4000" b="1" dirty="0" smtClean="0">
              <a:solidFill>
                <a:srgbClr val="92D050"/>
              </a:solidFill>
              <a:latin typeface="Segoe UI" pitchFamily="34" charset="0"/>
              <a:ea typeface="Tahoma" pitchFamily="34" charset="0"/>
              <a:cs typeface="Segoe UI" pitchFamily="34" charset="0"/>
            </a:endParaRPr>
          </a:p>
          <a:p>
            <a:pPr>
              <a:buFont typeface="Arial" pitchFamily="34" charset="0"/>
              <a:buChar char="•"/>
            </a:pPr>
            <a:endParaRPr lang="en-US" sz="4000" b="1" dirty="0" smtClean="0">
              <a:solidFill>
                <a:srgbClr val="92D050"/>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rgbClr val="92D050"/>
                </a:solidFill>
                <a:latin typeface="Segoe UI" pitchFamily="34" charset="0"/>
                <a:ea typeface="Tahoma" pitchFamily="34" charset="0"/>
                <a:cs typeface="Segoe UI" pitchFamily="34" charset="0"/>
              </a:rPr>
              <a:t>Farm Monitoring Application: </a:t>
            </a:r>
            <a:br>
              <a:rPr lang="en-US" sz="4000" b="1" dirty="0" smtClean="0">
                <a:solidFill>
                  <a:srgbClr val="92D050"/>
                </a:solidFill>
                <a:latin typeface="Segoe UI" pitchFamily="34" charset="0"/>
                <a:ea typeface="Tahoma" pitchFamily="34" charset="0"/>
                <a:cs typeface="Segoe UI" pitchFamily="34" charset="0"/>
              </a:rPr>
            </a:br>
            <a:r>
              <a:rPr lang="en-US" sz="4000" b="1" dirty="0" smtClean="0">
                <a:solidFill>
                  <a:schemeClr val="bg1"/>
                </a:solidFill>
                <a:latin typeface="Segoe UI" pitchFamily="34" charset="0"/>
                <a:ea typeface="Tahoma" pitchFamily="34" charset="0"/>
                <a:cs typeface="Segoe UI" pitchFamily="34" charset="0"/>
              </a:rPr>
              <a:t>Track and monitor farm progress</a:t>
            </a:r>
          </a:p>
          <a:p>
            <a:r>
              <a:rPr lang="en-US" sz="4000" b="1" dirty="0" smtClean="0">
                <a:solidFill>
                  <a:schemeClr val="bg1"/>
                </a:solidFill>
                <a:latin typeface="Segoe UI" pitchFamily="34" charset="0"/>
                <a:ea typeface="Tahoma" pitchFamily="34" charset="0"/>
                <a:cs typeface="Segoe UI" pitchFamily="34" charset="0"/>
              </a:rPr>
              <a:t>over the season</a:t>
            </a:r>
          </a:p>
          <a:p>
            <a:endParaRPr lang="en-US" b="1" dirty="0" smtClean="0">
              <a:solidFill>
                <a:schemeClr val="bg1"/>
              </a:solidFill>
              <a:latin typeface="Segoe UI" pitchFamily="34" charset="0"/>
              <a:ea typeface="Tahoma" pitchFamily="34" charset="0"/>
              <a:cs typeface="Segoe UI" pitchFamily="34" charset="0"/>
            </a:endParaRPr>
          </a:p>
          <a:p>
            <a:pPr>
              <a:buFont typeface="Arial" pitchFamily="34" charset="0"/>
              <a:buChar char="•"/>
            </a:pPr>
            <a:endParaRPr lang="en-US" dirty="0">
              <a:solidFill>
                <a:srgbClr val="92D050"/>
              </a:solidFill>
              <a:latin typeface="Segoe UI" pitchFamily="34" charset="0"/>
              <a:ea typeface="Tahoma" pitchFamily="34" charset="0"/>
              <a:cs typeface="Segoe UI" pitchFamily="34" charset="0"/>
            </a:endParaRPr>
          </a:p>
        </p:txBody>
      </p:sp>
      <p:sp>
        <p:nvSpPr>
          <p:cNvPr id="24" name="TextBox 23"/>
          <p:cNvSpPr txBox="1"/>
          <p:nvPr/>
        </p:nvSpPr>
        <p:spPr>
          <a:xfrm>
            <a:off x="11185475" y="4914578"/>
            <a:ext cx="13201700" cy="10741402"/>
          </a:xfrm>
          <a:prstGeom prst="rect">
            <a:avLst/>
          </a:prstGeom>
          <a:noFill/>
        </p:spPr>
        <p:txBody>
          <a:bodyPr wrap="square" rtlCol="0">
            <a:spAutoFit/>
          </a:bodyPr>
          <a:lstStyle/>
          <a:p>
            <a:r>
              <a:rPr lang="en-US" sz="4400" b="1" dirty="0" smtClean="0">
                <a:solidFill>
                  <a:srgbClr val="92D050"/>
                </a:solidFill>
                <a:latin typeface="Segoe UI" pitchFamily="34" charset="0"/>
                <a:ea typeface="Tahoma" pitchFamily="34" charset="0"/>
                <a:cs typeface="Segoe UI" pitchFamily="34" charset="0"/>
              </a:rPr>
              <a:t>SPRAYING</a:t>
            </a:r>
            <a:endParaRPr lang="en-US" sz="4000" b="1" dirty="0" smtClean="0">
              <a:solidFill>
                <a:srgbClr val="92D050"/>
              </a:solidFill>
              <a:latin typeface="Segoe UI" pitchFamily="34" charset="0"/>
              <a:ea typeface="Tahoma" pitchFamily="34" charset="0"/>
              <a:cs typeface="Segoe UI" pitchFamily="34" charset="0"/>
            </a:endParaRPr>
          </a:p>
          <a:p>
            <a:endParaRPr lang="en-US" sz="4000" b="1" dirty="0" smtClean="0">
              <a:solidFill>
                <a:srgbClr val="92D050"/>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rgbClr val="92D050"/>
                </a:solidFill>
                <a:latin typeface="Segoe UI" pitchFamily="34" charset="0"/>
                <a:ea typeface="Tahoma" pitchFamily="34" charset="0"/>
                <a:cs typeface="Segoe UI" pitchFamily="34" charset="0"/>
              </a:rPr>
              <a:t>Automated Spraying: </a:t>
            </a:r>
            <a:r>
              <a:rPr lang="en-US" sz="4000" b="1" dirty="0" smtClean="0">
                <a:solidFill>
                  <a:schemeClr val="bg1"/>
                </a:solidFill>
                <a:latin typeface="Segoe UI" pitchFamily="34" charset="0"/>
                <a:ea typeface="Tahoma" pitchFamily="34" charset="0"/>
                <a:cs typeface="Segoe UI" pitchFamily="34" charset="0"/>
              </a:rPr>
              <a:t>The farmers never come in contact with the pesticides!</a:t>
            </a:r>
          </a:p>
          <a:p>
            <a:pPr>
              <a:buFont typeface="Arial" pitchFamily="34" charset="0"/>
              <a:buChar char="•"/>
            </a:pPr>
            <a:endParaRPr lang="en-US" sz="4000" b="1" dirty="0" smtClean="0">
              <a:solidFill>
                <a:srgbClr val="92D050"/>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rgbClr val="92D050"/>
                </a:solidFill>
                <a:latin typeface="Segoe UI" pitchFamily="34" charset="0"/>
                <a:ea typeface="Tahoma" pitchFamily="34" charset="0"/>
                <a:cs typeface="Segoe UI" pitchFamily="34" charset="0"/>
              </a:rPr>
              <a:t>Patch Spraying: </a:t>
            </a:r>
            <a:r>
              <a:rPr lang="en-US" sz="4000" b="1" dirty="0" smtClean="0">
                <a:solidFill>
                  <a:schemeClr val="bg1"/>
                </a:solidFill>
                <a:latin typeface="Segoe UI" pitchFamily="34" charset="0"/>
                <a:ea typeface="Tahoma" pitchFamily="34" charset="0"/>
                <a:cs typeface="Segoe UI" pitchFamily="34" charset="0"/>
              </a:rPr>
              <a:t>40% savings in pesticides through patch spraying.</a:t>
            </a:r>
          </a:p>
          <a:p>
            <a:pPr>
              <a:buFont typeface="Arial" pitchFamily="34" charset="0"/>
              <a:buChar char="•"/>
            </a:pPr>
            <a:endParaRPr lang="en-US" sz="4000" b="1" dirty="0" smtClean="0">
              <a:solidFill>
                <a:schemeClr val="bg1"/>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rgbClr val="92D050"/>
                </a:solidFill>
                <a:latin typeface="Segoe UI" pitchFamily="34" charset="0"/>
                <a:ea typeface="Tahoma" pitchFamily="34" charset="0"/>
                <a:cs typeface="Segoe UI" pitchFamily="34" charset="0"/>
              </a:rPr>
              <a:t>8</a:t>
            </a:r>
            <a:r>
              <a:rPr lang="en-US" sz="4000" b="1" dirty="0" smtClean="0">
                <a:solidFill>
                  <a:srgbClr val="92D050"/>
                </a:solidFill>
                <a:latin typeface="Segoe UI" pitchFamily="34" charset="0"/>
                <a:ea typeface="Tahoma" pitchFamily="34" charset="0"/>
                <a:cs typeface="Segoe UI" pitchFamily="34" charset="0"/>
              </a:rPr>
              <a:t>x </a:t>
            </a:r>
            <a:r>
              <a:rPr lang="en-US" sz="4000" b="1" dirty="0" smtClean="0">
                <a:solidFill>
                  <a:srgbClr val="92D050"/>
                </a:solidFill>
                <a:latin typeface="Segoe UI" pitchFamily="34" charset="0"/>
                <a:ea typeface="Tahoma" pitchFamily="34" charset="0"/>
                <a:cs typeface="Segoe UI" pitchFamily="34" charset="0"/>
              </a:rPr>
              <a:t>Faster:</a:t>
            </a:r>
          </a:p>
          <a:p>
            <a:pPr algn="just"/>
            <a:r>
              <a:rPr lang="en-US" sz="4000" b="1" dirty="0" smtClean="0">
                <a:solidFill>
                  <a:schemeClr val="bg1"/>
                </a:solidFill>
                <a:latin typeface="Segoe UI" pitchFamily="34" charset="0"/>
                <a:ea typeface="Tahoma" panose="020B0604030504040204" pitchFamily="34" charset="0"/>
                <a:cs typeface="Segoe UI" pitchFamily="34" charset="0"/>
              </a:rPr>
              <a:t>Manual </a:t>
            </a:r>
            <a:r>
              <a:rPr lang="en-US" sz="4000" b="1" dirty="0" err="1" smtClean="0">
                <a:solidFill>
                  <a:schemeClr val="bg1"/>
                </a:solidFill>
                <a:latin typeface="Segoe UI" pitchFamily="34" charset="0"/>
                <a:ea typeface="Tahoma" panose="020B0604030504040204" pitchFamily="34" charset="0"/>
                <a:cs typeface="Segoe UI" pitchFamily="34" charset="0"/>
              </a:rPr>
              <a:t>Labour</a:t>
            </a:r>
            <a:r>
              <a:rPr lang="en-US" sz="4000" b="1" dirty="0" smtClean="0">
                <a:solidFill>
                  <a:schemeClr val="bg1"/>
                </a:solidFill>
                <a:latin typeface="Segoe UI" pitchFamily="34" charset="0"/>
                <a:ea typeface="Tahoma" panose="020B0604030504040204" pitchFamily="34" charset="0"/>
                <a:cs typeface="Segoe UI" pitchFamily="34" charset="0"/>
              </a:rPr>
              <a:t> </a:t>
            </a:r>
            <a:r>
              <a:rPr lang="en-US" b="1" dirty="0" smtClean="0">
                <a:solidFill>
                  <a:srgbClr val="92D050"/>
                </a:solidFill>
                <a:latin typeface="Segoe UI" pitchFamily="34" charset="0"/>
                <a:ea typeface="Tahoma" panose="020B0604030504040204" pitchFamily="34" charset="0"/>
                <a:cs typeface="Segoe UI" pitchFamily="34" charset="0"/>
              </a:rPr>
              <a:t>0.25acres/hr</a:t>
            </a:r>
            <a:endParaRPr lang="en-US" sz="4000" b="1" dirty="0" smtClean="0">
              <a:solidFill>
                <a:srgbClr val="92D050"/>
              </a:solidFill>
              <a:latin typeface="Segoe UI" pitchFamily="34" charset="0"/>
              <a:ea typeface="Tahoma" panose="020B0604030504040204" pitchFamily="34" charset="0"/>
              <a:cs typeface="Segoe UI" pitchFamily="34" charset="0"/>
            </a:endParaRPr>
          </a:p>
          <a:p>
            <a:pPr algn="just"/>
            <a:r>
              <a:rPr lang="en-US" sz="4000" b="1" dirty="0" err="1" smtClean="0">
                <a:solidFill>
                  <a:schemeClr val="bg1"/>
                </a:solidFill>
                <a:latin typeface="Segoe UI" pitchFamily="34" charset="0"/>
                <a:ea typeface="Tahoma" panose="020B0604030504040204" pitchFamily="34" charset="0"/>
                <a:cs typeface="Segoe UI" pitchFamily="34" charset="0"/>
              </a:rPr>
              <a:t>AgriCopter</a:t>
            </a:r>
            <a:r>
              <a:rPr lang="en-US" sz="4000" b="1" dirty="0" smtClean="0">
                <a:solidFill>
                  <a:schemeClr val="bg1"/>
                </a:solidFill>
                <a:latin typeface="Segoe UI" pitchFamily="34" charset="0"/>
                <a:ea typeface="Tahoma" panose="020B0604030504040204" pitchFamily="34" charset="0"/>
                <a:cs typeface="Segoe UI" pitchFamily="34" charset="0"/>
              </a:rPr>
              <a:t> </a:t>
            </a:r>
            <a:r>
              <a:rPr lang="en-US" sz="4000" b="1" dirty="0" smtClean="0">
                <a:solidFill>
                  <a:schemeClr val="bg1"/>
                </a:solidFill>
                <a:latin typeface="Segoe UI" pitchFamily="34" charset="0"/>
                <a:ea typeface="Tahoma" panose="020B0604030504040204" pitchFamily="34" charset="0"/>
                <a:cs typeface="Segoe UI" pitchFamily="34" charset="0"/>
              </a:rPr>
              <a:t> </a:t>
            </a:r>
            <a:r>
              <a:rPr lang="en-US" b="1" dirty="0" smtClean="0">
                <a:solidFill>
                  <a:srgbClr val="92D050"/>
                </a:solidFill>
                <a:latin typeface="Segoe UI" pitchFamily="34" charset="0"/>
                <a:ea typeface="Tahoma" panose="020B0604030504040204" pitchFamily="34" charset="0"/>
                <a:cs typeface="Segoe UI" pitchFamily="34" charset="0"/>
              </a:rPr>
              <a:t>2</a:t>
            </a:r>
            <a:r>
              <a:rPr lang="en-US" b="1" dirty="0" smtClean="0">
                <a:solidFill>
                  <a:srgbClr val="92D050"/>
                </a:solidFill>
                <a:latin typeface="Segoe UI" pitchFamily="34" charset="0"/>
                <a:ea typeface="Tahoma" panose="020B0604030504040204" pitchFamily="34" charset="0"/>
                <a:cs typeface="Segoe UI" pitchFamily="34" charset="0"/>
              </a:rPr>
              <a:t>acres/hr</a:t>
            </a:r>
            <a:endParaRPr lang="en-US" b="1" dirty="0" smtClean="0">
              <a:solidFill>
                <a:srgbClr val="92D050"/>
              </a:solidFill>
              <a:latin typeface="Segoe UI" pitchFamily="34" charset="0"/>
              <a:ea typeface="Tahoma" panose="020B0604030504040204" pitchFamily="34" charset="0"/>
              <a:cs typeface="Segoe UI" pitchFamily="34" charset="0"/>
            </a:endParaRPr>
          </a:p>
          <a:p>
            <a:pPr algn="just"/>
            <a:endParaRPr lang="en-US" sz="3200" b="1" dirty="0" smtClean="0">
              <a:solidFill>
                <a:srgbClr val="92D050"/>
              </a:solidFill>
              <a:latin typeface="Segoe UI" pitchFamily="34" charset="0"/>
              <a:ea typeface="Tahoma" panose="020B0604030504040204" pitchFamily="34" charset="0"/>
              <a:cs typeface="Segoe UI" pitchFamily="34" charset="0"/>
            </a:endParaRPr>
          </a:p>
          <a:p>
            <a:pPr algn="just">
              <a:buFont typeface="Arial" pitchFamily="34" charset="0"/>
              <a:buChar char="•"/>
            </a:pPr>
            <a:r>
              <a:rPr lang="en-US" sz="4000" b="1" dirty="0" smtClean="0">
                <a:solidFill>
                  <a:srgbClr val="92D050"/>
                </a:solidFill>
                <a:latin typeface="Segoe UI" pitchFamily="34" charset="0"/>
                <a:ea typeface="Tahoma" panose="020B0604030504040204" pitchFamily="34" charset="0"/>
                <a:cs typeface="Segoe UI" pitchFamily="34" charset="0"/>
              </a:rPr>
              <a:t>Automatic Refilling: </a:t>
            </a:r>
            <a:r>
              <a:rPr lang="en-US" sz="4000" b="1" dirty="0" smtClean="0">
                <a:solidFill>
                  <a:schemeClr val="bg1"/>
                </a:solidFill>
                <a:latin typeface="Segoe UI" pitchFamily="34" charset="0"/>
                <a:ea typeface="Tahoma" panose="020B0604030504040204" pitchFamily="34" charset="0"/>
                <a:cs typeface="Segoe UI" pitchFamily="34" charset="0"/>
              </a:rPr>
              <a:t>Refills the tank in 3 </a:t>
            </a:r>
            <a:r>
              <a:rPr lang="en-US" sz="4000" b="1" dirty="0" err="1" smtClean="0">
                <a:solidFill>
                  <a:schemeClr val="bg1"/>
                </a:solidFill>
                <a:latin typeface="Segoe UI" pitchFamily="34" charset="0"/>
                <a:ea typeface="Tahoma" panose="020B0604030504040204" pitchFamily="34" charset="0"/>
                <a:cs typeface="Segoe UI" pitchFamily="34" charset="0"/>
              </a:rPr>
              <a:t>mins</a:t>
            </a:r>
            <a:r>
              <a:rPr lang="en-US" sz="4000" b="1" dirty="0" smtClean="0">
                <a:solidFill>
                  <a:schemeClr val="bg1"/>
                </a:solidFill>
                <a:latin typeface="Segoe UI" pitchFamily="34" charset="0"/>
                <a:ea typeface="Tahoma" panose="020B0604030504040204" pitchFamily="34" charset="0"/>
                <a:cs typeface="Segoe UI" pitchFamily="34" charset="0"/>
              </a:rPr>
              <a:t>.</a:t>
            </a:r>
            <a:endParaRPr lang="en-US" sz="4000" b="1" dirty="0" smtClean="0">
              <a:solidFill>
                <a:srgbClr val="92D050"/>
              </a:solidFill>
              <a:latin typeface="Segoe UI" pitchFamily="34" charset="0"/>
              <a:ea typeface="Tahoma" panose="020B0604030504040204" pitchFamily="34" charset="0"/>
              <a:cs typeface="Segoe UI" pitchFamily="34" charset="0"/>
            </a:endParaRPr>
          </a:p>
          <a:p>
            <a:endParaRPr lang="en-US" sz="4000" b="1" dirty="0" smtClean="0">
              <a:solidFill>
                <a:schemeClr val="bg1"/>
              </a:solidFill>
              <a:latin typeface="Segoe UI" pitchFamily="34" charset="0"/>
              <a:ea typeface="Tahoma" pitchFamily="34" charset="0"/>
              <a:cs typeface="Segoe UI" pitchFamily="34" charset="0"/>
            </a:endParaRPr>
          </a:p>
          <a:p>
            <a:pPr>
              <a:buFont typeface="Arial" pitchFamily="34" charset="0"/>
              <a:buChar char="•"/>
            </a:pPr>
            <a:endParaRPr lang="en-US" sz="4000" b="1" dirty="0" smtClean="0">
              <a:solidFill>
                <a:schemeClr val="bg1"/>
              </a:solidFill>
              <a:latin typeface="Segoe UI" pitchFamily="34" charset="0"/>
              <a:ea typeface="Tahoma" pitchFamily="34" charset="0"/>
              <a:cs typeface="Segoe UI" pitchFamily="34" charset="0"/>
            </a:endParaRPr>
          </a:p>
          <a:p>
            <a:pPr>
              <a:buFont typeface="Arial" pitchFamily="34" charset="0"/>
              <a:buChar char="•"/>
            </a:pPr>
            <a:endParaRPr lang="en-US" sz="4000" b="1" dirty="0" smtClean="0">
              <a:solidFill>
                <a:schemeClr val="bg1"/>
              </a:solidFill>
              <a:latin typeface="Segoe UI" pitchFamily="34" charset="0"/>
              <a:ea typeface="Tahoma" pitchFamily="34" charset="0"/>
              <a:cs typeface="Segoe UI" pitchFamily="34" charset="0"/>
            </a:endParaRPr>
          </a:p>
          <a:p>
            <a:pPr>
              <a:buFont typeface="Arial" pitchFamily="34" charset="0"/>
              <a:buChar char="•"/>
            </a:pPr>
            <a:endParaRPr lang="en-US" sz="4000" dirty="0">
              <a:solidFill>
                <a:srgbClr val="92D050"/>
              </a:solidFill>
              <a:latin typeface="Segoe UI" pitchFamily="34" charset="0"/>
              <a:ea typeface="Tahoma" pitchFamily="34" charset="0"/>
              <a:cs typeface="Segoe UI" pitchFamily="34" charset="0"/>
            </a:endParaRPr>
          </a:p>
        </p:txBody>
      </p:sp>
      <p:pic>
        <p:nvPicPr>
          <p:cNvPr id="25" name="Picture 8" descr="Image result for ndvi image"/>
          <p:cNvPicPr>
            <a:picLocks noChangeAspect="1" noChangeArrowheads="1"/>
          </p:cNvPicPr>
          <p:nvPr/>
        </p:nvPicPr>
        <p:blipFill>
          <a:blip r:embed="rId3" cstate="print"/>
          <a:srcRect l="15356"/>
          <a:stretch>
            <a:fillRect/>
          </a:stretch>
        </p:blipFill>
        <p:spPr bwMode="auto">
          <a:xfrm>
            <a:off x="528291" y="9523090"/>
            <a:ext cx="3240360" cy="3583955"/>
          </a:xfrm>
          <a:prstGeom prst="rect">
            <a:avLst/>
          </a:prstGeom>
          <a:ln>
            <a:noFill/>
          </a:ln>
          <a:effectLst>
            <a:outerShdw blurRad="292100" dist="139700" dir="2700000" algn="tl" rotWithShape="0">
              <a:srgbClr val="333333">
                <a:alpha val="65000"/>
              </a:srgbClr>
            </a:outerShdw>
          </a:effectLst>
        </p:spPr>
      </p:pic>
      <p:sp>
        <p:nvSpPr>
          <p:cNvPr id="27" name="Прямоугольник 9"/>
          <p:cNvSpPr/>
          <p:nvPr/>
        </p:nvSpPr>
        <p:spPr>
          <a:xfrm>
            <a:off x="384275" y="3258394"/>
            <a:ext cx="338437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9"/>
          <p:cNvSpPr/>
          <p:nvPr/>
        </p:nvSpPr>
        <p:spPr>
          <a:xfrm>
            <a:off x="11185475" y="5778674"/>
            <a:ext cx="3384376"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9" name="Picture 4" descr="C:\Users\Anand\Downloads\WhatsApp Image 2018-12-18 at 18.29.12 (1).jpeg"/>
          <p:cNvPicPr>
            <a:picLocks noChangeAspect="1" noChangeArrowheads="1"/>
          </p:cNvPicPr>
          <p:nvPr/>
        </p:nvPicPr>
        <p:blipFill>
          <a:blip r:embed="rId4" cstate="print"/>
          <a:srcRect/>
          <a:stretch>
            <a:fillRect/>
          </a:stretch>
        </p:blipFill>
        <p:spPr bwMode="auto">
          <a:xfrm>
            <a:off x="3984674" y="9523090"/>
            <a:ext cx="5364723" cy="3575084"/>
          </a:xfrm>
          <a:prstGeom prst="rect">
            <a:avLst/>
          </a:prstGeom>
          <a:ln>
            <a:noFill/>
          </a:ln>
          <a:effectLst>
            <a:outerShdw blurRad="292100" dist="139700" dir="2700000" algn="tl" rotWithShape="0">
              <a:srgbClr val="333333">
                <a:alpha val="65000"/>
              </a:srgbClr>
            </a:outerShdw>
          </a:effectLst>
        </p:spPr>
      </p:pic>
      <p:sp>
        <p:nvSpPr>
          <p:cNvPr id="34818" name="AutoShape 2" descr="blob:https://web.whatsapp.com/8037ae6d-1650-4737-8748-26c4fc75915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4819" name="Picture 3" descr="C:\Users\Anand\Downloads\WhatsApp Image 2018-12-19 at 12.13.16.jpeg"/>
          <p:cNvPicPr>
            <a:picLocks noChangeAspect="1" noChangeArrowheads="1"/>
          </p:cNvPicPr>
          <p:nvPr/>
        </p:nvPicPr>
        <p:blipFill>
          <a:blip r:embed="rId5" cstate="print"/>
          <a:srcRect/>
          <a:stretch>
            <a:fillRect/>
          </a:stretch>
        </p:blipFill>
        <p:spPr bwMode="auto">
          <a:xfrm>
            <a:off x="15793987" y="1962250"/>
            <a:ext cx="6944771" cy="3906434"/>
          </a:xfrm>
          <a:prstGeom prst="rect">
            <a:avLst/>
          </a:prstGeom>
          <a:noFill/>
        </p:spPr>
      </p:pic>
    </p:spTree>
    <p:extLst>
      <p:ext uri="{BB962C8B-B14F-4D97-AF65-F5344CB8AC3E}">
        <p14:creationId xmlns:p14="http://schemas.microsoft.com/office/powerpoint/2010/main" xmlns="" val="11981044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4387175" cy="13717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Заголовок 2"/>
          <p:cNvSpPr txBox="1">
            <a:spLocks/>
          </p:cNvSpPr>
          <p:nvPr/>
        </p:nvSpPr>
        <p:spPr>
          <a:xfrm>
            <a:off x="16154027" y="522090"/>
            <a:ext cx="6072908" cy="1872208"/>
          </a:xfrm>
          <a:prstGeom prst="rect">
            <a:avLst/>
          </a:prstGeom>
        </p:spPr>
        <p:txBody>
          <a:bodyPr/>
          <a:lstStyle/>
          <a:p>
            <a:pPr marL="0" marR="0" lvl="0" indent="0" algn="r" defTabSz="2438645" rtl="0" eaLnBrk="1" fontAlgn="auto" latinLnBrk="0" hangingPunct="1">
              <a:lnSpc>
                <a:spcPct val="100000"/>
              </a:lnSpc>
              <a:spcBef>
                <a:spcPct val="0"/>
              </a:spcBef>
              <a:spcAft>
                <a:spcPts val="0"/>
              </a:spcAft>
              <a:buClrTx/>
              <a:buSzTx/>
              <a:buFontTx/>
              <a:buNone/>
              <a:tabLst/>
              <a:defRPr/>
            </a:pPr>
            <a:r>
              <a:rPr kumimoji="0" lang="en-US" sz="8000" b="1" i="0" u="none" strike="noStrike" kern="1200" cap="none" spc="0" normalizeH="0" baseline="0" noProof="0" dirty="0" smtClean="0">
                <a:ln>
                  <a:noFill/>
                </a:ln>
                <a:solidFill>
                  <a:schemeClr val="bg2"/>
                </a:solidFill>
                <a:effectLst/>
                <a:uLnTx/>
                <a:uFillTx/>
                <a:latin typeface="Tahoma" pitchFamily="34" charset="0"/>
                <a:ea typeface="Tahoma" pitchFamily="34" charset="0"/>
                <a:cs typeface="Tahoma" pitchFamily="34" charset="0"/>
              </a:rPr>
              <a:t>THE</a:t>
            </a:r>
            <a:r>
              <a:rPr lang="en-US" sz="8000" b="1" dirty="0" smtClean="0">
                <a:solidFill>
                  <a:srgbClr val="92D050"/>
                </a:solidFill>
                <a:latin typeface="Segoe UI" pitchFamily="34" charset="0"/>
                <a:ea typeface="Tahoma" pitchFamily="34" charset="0"/>
                <a:cs typeface="Segoe UI" pitchFamily="34" charset="0"/>
              </a:rPr>
              <a:t> DRONE</a:t>
            </a:r>
            <a:endParaRPr kumimoji="0" lang="ru-RU" sz="11800" b="1" i="0" u="none" strike="noStrike" kern="1200" cap="none" spc="0" normalizeH="0" baseline="0" noProof="0" dirty="0">
              <a:ln>
                <a:noFill/>
              </a:ln>
              <a:solidFill>
                <a:srgbClr val="92D050"/>
              </a:solidFill>
              <a:effectLst/>
              <a:uLnTx/>
              <a:uFillTx/>
              <a:latin typeface="Segoe UI" pitchFamily="34" charset="0"/>
              <a:ea typeface="Tahoma" pitchFamily="34" charset="0"/>
              <a:cs typeface="Segoe UI" pitchFamily="34" charset="0"/>
            </a:endParaRPr>
          </a:p>
        </p:txBody>
      </p:sp>
      <p:sp>
        <p:nvSpPr>
          <p:cNvPr id="6" name="TextBox 5"/>
          <p:cNvSpPr txBox="1"/>
          <p:nvPr/>
        </p:nvSpPr>
        <p:spPr>
          <a:xfrm>
            <a:off x="456283" y="378074"/>
            <a:ext cx="14329592" cy="8156079"/>
          </a:xfrm>
          <a:prstGeom prst="rect">
            <a:avLst/>
          </a:prstGeom>
          <a:noFill/>
        </p:spPr>
        <p:txBody>
          <a:bodyPr wrap="square" rtlCol="0">
            <a:spAutoFit/>
          </a:bodyPr>
          <a:lstStyle/>
          <a:p>
            <a:r>
              <a:rPr lang="en-US" sz="4400" b="1" dirty="0" smtClean="0">
                <a:solidFill>
                  <a:srgbClr val="92D050"/>
                </a:solidFill>
                <a:latin typeface="Segoe UI" pitchFamily="34" charset="0"/>
                <a:ea typeface="Tahoma" pitchFamily="34" charset="0"/>
                <a:cs typeface="Segoe UI" pitchFamily="34" charset="0"/>
              </a:rPr>
              <a:t>CURRENT ACHIEVEMENTS</a:t>
            </a:r>
            <a:endParaRPr lang="en-US" sz="4000" b="1" dirty="0" smtClean="0">
              <a:solidFill>
                <a:srgbClr val="92D050"/>
              </a:solidFill>
              <a:latin typeface="Segoe UI" pitchFamily="34" charset="0"/>
              <a:ea typeface="Tahoma" pitchFamily="34" charset="0"/>
              <a:cs typeface="Segoe UI" pitchFamily="34" charset="0"/>
            </a:endParaRPr>
          </a:p>
          <a:p>
            <a:endParaRPr lang="en-US" sz="4000" b="1" dirty="0" smtClean="0">
              <a:solidFill>
                <a:srgbClr val="92D050"/>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Obstacle avoidance</a:t>
            </a: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Autonomous</a:t>
            </a:r>
            <a:r>
              <a:rPr lang="en-US" sz="4000" b="1" dirty="0" smtClean="0">
                <a:solidFill>
                  <a:srgbClr val="92D050"/>
                </a:solidFill>
                <a:latin typeface="Segoe UI" pitchFamily="34" charset="0"/>
                <a:ea typeface="Tahoma" pitchFamily="34" charset="0"/>
                <a:cs typeface="Segoe UI" pitchFamily="34" charset="0"/>
              </a:rPr>
              <a:t> </a:t>
            </a:r>
            <a:r>
              <a:rPr lang="en-US" sz="4000" b="1" dirty="0" smtClean="0">
                <a:solidFill>
                  <a:schemeClr val="bg1"/>
                </a:solidFill>
                <a:latin typeface="Segoe UI" pitchFamily="34" charset="0"/>
                <a:ea typeface="Tahoma" pitchFamily="34" charset="0"/>
                <a:cs typeface="Segoe UI" pitchFamily="34" charset="0"/>
              </a:rPr>
              <a:t>flight</a:t>
            </a:r>
            <a:endParaRPr lang="en-US" sz="4000" b="1" dirty="0" smtClean="0">
              <a:solidFill>
                <a:schemeClr val="bg1"/>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Comprehensive Safety:</a:t>
            </a:r>
            <a:r>
              <a:rPr lang="en-US" sz="4000" b="1" dirty="0" smtClean="0">
                <a:solidFill>
                  <a:srgbClr val="92D050"/>
                </a:solidFill>
                <a:latin typeface="Segoe UI" pitchFamily="34" charset="0"/>
                <a:ea typeface="Tahoma" pitchFamily="34" charset="0"/>
                <a:cs typeface="Segoe UI" pitchFamily="34" charset="0"/>
              </a:rPr>
              <a:t> Complies with DGCA regulations</a:t>
            </a: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Terrain follow</a:t>
            </a: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Precision landing</a:t>
            </a:r>
            <a:endParaRPr lang="en-US" sz="4000" b="1" dirty="0" smtClean="0">
              <a:solidFill>
                <a:srgbClr val="92D050"/>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Multiple sensors: </a:t>
            </a:r>
            <a:r>
              <a:rPr lang="en-US" sz="4000" b="1" dirty="0" smtClean="0">
                <a:solidFill>
                  <a:srgbClr val="92D050"/>
                </a:solidFill>
                <a:latin typeface="Segoe UI" pitchFamily="34" charset="0"/>
                <a:ea typeface="Tahoma" pitchFamily="34" charset="0"/>
                <a:cs typeface="Segoe UI" pitchFamily="34" charset="0"/>
              </a:rPr>
              <a:t>Better state estimation and redundancy</a:t>
            </a:r>
          </a:p>
          <a:p>
            <a:pPr>
              <a:buFont typeface="Arial" pitchFamily="34" charset="0"/>
              <a:buChar char="•"/>
            </a:pPr>
            <a:r>
              <a:rPr lang="en-US" sz="4000" b="1" dirty="0" err="1" smtClean="0">
                <a:solidFill>
                  <a:schemeClr val="bg1"/>
                </a:solidFill>
                <a:latin typeface="Segoe UI" pitchFamily="34" charset="0"/>
                <a:ea typeface="Tahoma" pitchFamily="34" charset="0"/>
                <a:cs typeface="Segoe UI" pitchFamily="34" charset="0"/>
              </a:rPr>
              <a:t>Optimised</a:t>
            </a:r>
            <a:r>
              <a:rPr lang="en-US" sz="4000" b="1" dirty="0" smtClean="0">
                <a:solidFill>
                  <a:schemeClr val="bg1"/>
                </a:solidFill>
                <a:latin typeface="Segoe UI" pitchFamily="34" charset="0"/>
                <a:ea typeface="Tahoma" pitchFamily="34" charset="0"/>
                <a:cs typeface="Segoe UI" pitchFamily="34" charset="0"/>
              </a:rPr>
              <a:t> power system:</a:t>
            </a:r>
            <a:r>
              <a:rPr lang="en-US" sz="4000" b="1" dirty="0" smtClean="0">
                <a:solidFill>
                  <a:srgbClr val="92D050"/>
                </a:solidFill>
                <a:latin typeface="Segoe UI" pitchFamily="34" charset="0"/>
                <a:ea typeface="Tahoma" pitchFamily="34" charset="0"/>
                <a:cs typeface="Segoe UI" pitchFamily="34" charset="0"/>
              </a:rPr>
              <a:t> Enhanced flight time</a:t>
            </a: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Spray monitoring software </a:t>
            </a:r>
            <a:r>
              <a:rPr lang="en-US" sz="4000" b="1" dirty="0" smtClean="0">
                <a:solidFill>
                  <a:schemeClr val="bg1"/>
                </a:solidFill>
                <a:latin typeface="Segoe UI" pitchFamily="34" charset="0"/>
                <a:ea typeface="Tahoma" pitchFamily="34" charset="0"/>
                <a:cs typeface="Segoe UI" pitchFamily="34" charset="0"/>
              </a:rPr>
              <a:t>application</a:t>
            </a: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Extended </a:t>
            </a:r>
            <a:r>
              <a:rPr lang="en-US" sz="4000" b="1" dirty="0" err="1" smtClean="0">
                <a:solidFill>
                  <a:schemeClr val="bg1"/>
                </a:solidFill>
                <a:latin typeface="Segoe UI" pitchFamily="34" charset="0"/>
                <a:ea typeface="Tahoma" pitchFamily="34" charset="0"/>
                <a:cs typeface="Segoe UI" pitchFamily="34" charset="0"/>
              </a:rPr>
              <a:t>Kalman</a:t>
            </a:r>
            <a:r>
              <a:rPr lang="en-US" sz="4000" b="1" dirty="0" smtClean="0">
                <a:solidFill>
                  <a:schemeClr val="bg1"/>
                </a:solidFill>
                <a:latin typeface="Segoe UI" pitchFamily="34" charset="0"/>
                <a:ea typeface="Tahoma" pitchFamily="34" charset="0"/>
                <a:cs typeface="Segoe UI" pitchFamily="34" charset="0"/>
              </a:rPr>
              <a:t> </a:t>
            </a:r>
            <a:r>
              <a:rPr lang="en-US" sz="4000" b="1" dirty="0" smtClean="0">
                <a:solidFill>
                  <a:schemeClr val="bg1"/>
                </a:solidFill>
                <a:latin typeface="Segoe UI" pitchFamily="34" charset="0"/>
                <a:ea typeface="Tahoma" pitchFamily="34" charset="0"/>
                <a:cs typeface="Segoe UI" pitchFamily="34" charset="0"/>
              </a:rPr>
              <a:t>Filter: </a:t>
            </a:r>
            <a:r>
              <a:rPr lang="en-US" sz="4000" b="1" dirty="0" smtClean="0">
                <a:solidFill>
                  <a:srgbClr val="92D050"/>
                </a:solidFill>
                <a:latin typeface="Segoe UI" pitchFamily="34" charset="0"/>
                <a:ea typeface="Tahoma" pitchFamily="34" charset="0"/>
                <a:cs typeface="Segoe UI" pitchFamily="34" charset="0"/>
              </a:rPr>
              <a:t>Fused State estimation-22 states</a:t>
            </a:r>
            <a:r>
              <a:rPr lang="en-US" sz="4000" b="1" dirty="0" smtClean="0">
                <a:solidFill>
                  <a:schemeClr val="bg1"/>
                </a:solidFill>
                <a:latin typeface="Segoe UI" pitchFamily="34" charset="0"/>
                <a:ea typeface="Tahoma" pitchFamily="34" charset="0"/>
                <a:cs typeface="Segoe UI" pitchFamily="34" charset="0"/>
              </a:rPr>
              <a:t> </a:t>
            </a:r>
            <a:endParaRPr lang="en-US" sz="4000" b="1" dirty="0" smtClean="0">
              <a:solidFill>
                <a:schemeClr val="bg1"/>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Selection of spray nozzle </a:t>
            </a:r>
            <a:r>
              <a:rPr lang="en-US" sz="4000" b="1" dirty="0" smtClean="0">
                <a:solidFill>
                  <a:schemeClr val="bg1"/>
                </a:solidFill>
                <a:latin typeface="Segoe UI" pitchFamily="34" charset="0"/>
                <a:ea typeface="Tahoma" pitchFamily="34" charset="0"/>
                <a:cs typeface="Segoe UI" pitchFamily="34" charset="0"/>
              </a:rPr>
              <a:t>system</a:t>
            </a:r>
          </a:p>
          <a:p>
            <a:r>
              <a:rPr lang="en-US" sz="4000" b="1" dirty="0" smtClean="0">
                <a:solidFill>
                  <a:schemeClr val="bg1"/>
                </a:solidFill>
                <a:latin typeface="Segoe UI" pitchFamily="34" charset="0"/>
                <a:ea typeface="Tahoma" pitchFamily="34" charset="0"/>
                <a:cs typeface="Segoe UI" pitchFamily="34" charset="0"/>
              </a:rPr>
              <a:t> </a:t>
            </a:r>
            <a:endParaRPr lang="en-US" sz="4000" b="1" dirty="0" smtClean="0">
              <a:solidFill>
                <a:schemeClr val="bg1"/>
              </a:solidFill>
              <a:latin typeface="Segoe UI" pitchFamily="34" charset="0"/>
              <a:ea typeface="Tahoma" pitchFamily="34" charset="0"/>
              <a:cs typeface="Segoe UI" pitchFamily="34" charset="0"/>
            </a:endParaRPr>
          </a:p>
        </p:txBody>
      </p:sp>
      <p:sp>
        <p:nvSpPr>
          <p:cNvPr id="7" name="TextBox 6"/>
          <p:cNvSpPr txBox="1"/>
          <p:nvPr/>
        </p:nvSpPr>
        <p:spPr>
          <a:xfrm>
            <a:off x="384275" y="7722891"/>
            <a:ext cx="14113568" cy="5139869"/>
          </a:xfrm>
          <a:prstGeom prst="rect">
            <a:avLst/>
          </a:prstGeom>
          <a:noFill/>
        </p:spPr>
        <p:txBody>
          <a:bodyPr wrap="square" rtlCol="0">
            <a:spAutoFit/>
          </a:bodyPr>
          <a:lstStyle/>
          <a:p>
            <a:endParaRPr lang="en-US" sz="4400" b="1" dirty="0" smtClean="0">
              <a:solidFill>
                <a:schemeClr val="bg1"/>
              </a:solidFill>
              <a:latin typeface="Segoe UI" pitchFamily="34" charset="0"/>
              <a:ea typeface="Tahoma" pitchFamily="34" charset="0"/>
              <a:cs typeface="Segoe UI" pitchFamily="34" charset="0"/>
            </a:endParaRPr>
          </a:p>
          <a:p>
            <a:r>
              <a:rPr lang="en-US" sz="4400" b="1" dirty="0" smtClean="0">
                <a:solidFill>
                  <a:srgbClr val="92D050"/>
                </a:solidFill>
                <a:latin typeface="Segoe UI" pitchFamily="34" charset="0"/>
                <a:ea typeface="Tahoma" pitchFamily="34" charset="0"/>
                <a:cs typeface="Segoe UI" pitchFamily="34" charset="0"/>
              </a:rPr>
              <a:t>UPCOMING IMPLEMENTATIONS</a:t>
            </a:r>
          </a:p>
          <a:p>
            <a:endParaRPr lang="en-US" sz="4000" b="1" dirty="0" smtClean="0">
              <a:solidFill>
                <a:schemeClr val="bg1"/>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 </a:t>
            </a:r>
            <a:r>
              <a:rPr lang="en-US" sz="4000" b="1" dirty="0" smtClean="0">
                <a:solidFill>
                  <a:schemeClr val="bg1"/>
                </a:solidFill>
                <a:latin typeface="Segoe UI" pitchFamily="34" charset="0"/>
                <a:ea typeface="Tahoma" pitchFamily="34" charset="0"/>
                <a:cs typeface="Segoe UI" pitchFamily="34" charset="0"/>
              </a:rPr>
              <a:t>Refilling</a:t>
            </a:r>
            <a:r>
              <a:rPr lang="en-US" sz="4000" b="1" dirty="0" smtClean="0">
                <a:solidFill>
                  <a:schemeClr val="bg1"/>
                </a:solidFill>
                <a:latin typeface="Segoe UI" pitchFamily="34" charset="0"/>
                <a:ea typeface="Tahoma" pitchFamily="34" charset="0"/>
                <a:cs typeface="Segoe UI" pitchFamily="34" charset="0"/>
              </a:rPr>
              <a:t> </a:t>
            </a:r>
            <a:r>
              <a:rPr lang="en-US" sz="4000" b="1" dirty="0" smtClean="0">
                <a:solidFill>
                  <a:schemeClr val="bg1"/>
                </a:solidFill>
                <a:latin typeface="Segoe UI" pitchFamily="34" charset="0"/>
                <a:ea typeface="Tahoma" pitchFamily="34" charset="0"/>
                <a:cs typeface="Segoe UI" pitchFamily="34" charset="0"/>
              </a:rPr>
              <a:t>and spray system </a:t>
            </a:r>
            <a:r>
              <a:rPr lang="en-US" sz="4000" b="1" dirty="0" smtClean="0">
                <a:solidFill>
                  <a:schemeClr val="bg1"/>
                </a:solidFill>
                <a:latin typeface="Segoe UI" pitchFamily="34" charset="0"/>
                <a:ea typeface="Tahoma" pitchFamily="34" charset="0"/>
                <a:cs typeface="Segoe UI" pitchFamily="34" charset="0"/>
              </a:rPr>
              <a:t>testing</a:t>
            </a: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 Trajectory </a:t>
            </a:r>
            <a:r>
              <a:rPr lang="en-US" sz="4000" b="1" dirty="0" err="1" smtClean="0">
                <a:solidFill>
                  <a:schemeClr val="bg1"/>
                </a:solidFill>
                <a:latin typeface="Segoe UI" pitchFamily="34" charset="0"/>
                <a:ea typeface="Tahoma" pitchFamily="34" charset="0"/>
                <a:cs typeface="Segoe UI" pitchFamily="34" charset="0"/>
              </a:rPr>
              <a:t>Optimisation</a:t>
            </a:r>
            <a:r>
              <a:rPr lang="en-US" sz="4000" b="1" dirty="0" smtClean="0">
                <a:solidFill>
                  <a:schemeClr val="bg1"/>
                </a:solidFill>
                <a:latin typeface="Segoe UI" pitchFamily="34" charset="0"/>
                <a:ea typeface="Tahoma" pitchFamily="34" charset="0"/>
                <a:cs typeface="Segoe UI" pitchFamily="34" charset="0"/>
              </a:rPr>
              <a:t>: </a:t>
            </a:r>
            <a:r>
              <a:rPr lang="en-US" sz="4000" b="1" dirty="0" smtClean="0">
                <a:solidFill>
                  <a:srgbClr val="92D050"/>
                </a:solidFill>
                <a:latin typeface="Segoe UI" pitchFamily="34" charset="0"/>
                <a:ea typeface="Tahoma" pitchFamily="34" charset="0"/>
                <a:cs typeface="Segoe UI" pitchFamily="34" charset="0"/>
              </a:rPr>
              <a:t>UB-ANC Algorithm</a:t>
            </a:r>
            <a:endParaRPr lang="en-US" sz="4000" b="1" dirty="0" smtClean="0">
              <a:solidFill>
                <a:schemeClr val="bg1"/>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 </a:t>
            </a:r>
            <a:r>
              <a:rPr lang="en-US" sz="4000" b="1" dirty="0" err="1" smtClean="0">
                <a:solidFill>
                  <a:schemeClr val="bg1"/>
                </a:solidFill>
                <a:latin typeface="Segoe UI" pitchFamily="34" charset="0"/>
                <a:ea typeface="Tahoma" pitchFamily="34" charset="0"/>
                <a:cs typeface="Segoe UI" pitchFamily="34" charset="0"/>
              </a:rPr>
              <a:t>Nvidia</a:t>
            </a:r>
            <a:r>
              <a:rPr lang="en-US" sz="4000" b="1" dirty="0" smtClean="0">
                <a:solidFill>
                  <a:schemeClr val="bg1"/>
                </a:solidFill>
                <a:latin typeface="Segoe UI" pitchFamily="34" charset="0"/>
                <a:ea typeface="Tahoma" pitchFamily="34" charset="0"/>
                <a:cs typeface="Segoe UI" pitchFamily="34" charset="0"/>
              </a:rPr>
              <a:t> </a:t>
            </a:r>
            <a:r>
              <a:rPr lang="en-US" sz="4000" b="1" dirty="0" err="1" smtClean="0">
                <a:solidFill>
                  <a:schemeClr val="bg1"/>
                </a:solidFill>
                <a:latin typeface="Segoe UI" pitchFamily="34" charset="0"/>
                <a:ea typeface="Tahoma" pitchFamily="34" charset="0"/>
                <a:cs typeface="Segoe UI" pitchFamily="34" charset="0"/>
              </a:rPr>
              <a:t>Jetson</a:t>
            </a:r>
            <a:r>
              <a:rPr lang="en-US" sz="4000" b="1" dirty="0" smtClean="0">
                <a:solidFill>
                  <a:schemeClr val="bg1"/>
                </a:solidFill>
                <a:latin typeface="Segoe UI" pitchFamily="34" charset="0"/>
                <a:ea typeface="Tahoma" pitchFamily="34" charset="0"/>
                <a:cs typeface="Segoe UI" pitchFamily="34" charset="0"/>
              </a:rPr>
              <a:t> TX2</a:t>
            </a:r>
            <a:endParaRPr lang="en-US" sz="4000" b="1" dirty="0" smtClean="0">
              <a:solidFill>
                <a:schemeClr val="bg1"/>
              </a:solidFill>
              <a:latin typeface="Segoe UI" pitchFamily="34" charset="0"/>
              <a:ea typeface="Tahoma" pitchFamily="34" charset="0"/>
              <a:cs typeface="Segoe UI" pitchFamily="34" charset="0"/>
            </a:endParaRP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 Motor </a:t>
            </a:r>
            <a:r>
              <a:rPr lang="en-US" sz="4000" b="1" dirty="0" smtClean="0">
                <a:solidFill>
                  <a:schemeClr val="bg1"/>
                </a:solidFill>
                <a:latin typeface="Segoe UI" pitchFamily="34" charset="0"/>
                <a:ea typeface="Tahoma" pitchFamily="34" charset="0"/>
                <a:cs typeface="Segoe UI" pitchFamily="34" charset="0"/>
              </a:rPr>
              <a:t>Failure Redundancy</a:t>
            </a:r>
          </a:p>
          <a:p>
            <a:pPr>
              <a:buFont typeface="Arial" pitchFamily="34" charset="0"/>
              <a:buChar char="•"/>
            </a:pPr>
            <a:r>
              <a:rPr lang="en-US" sz="4000" b="1" dirty="0" smtClean="0">
                <a:solidFill>
                  <a:schemeClr val="bg1"/>
                </a:solidFill>
                <a:latin typeface="Segoe UI" pitchFamily="34" charset="0"/>
                <a:ea typeface="Tahoma" pitchFamily="34" charset="0"/>
                <a:cs typeface="Segoe UI" pitchFamily="34" charset="0"/>
              </a:rPr>
              <a:t> Multispectral Imaging </a:t>
            </a:r>
            <a:endParaRPr lang="en-US" sz="4000" b="1" dirty="0" smtClean="0">
              <a:solidFill>
                <a:schemeClr val="bg1"/>
              </a:solidFill>
              <a:latin typeface="Segoe UI" pitchFamily="34" charset="0"/>
              <a:ea typeface="Tahoma" pitchFamily="34" charset="0"/>
              <a:cs typeface="Segoe UI" pitchFamily="34" charset="0"/>
            </a:endParaRPr>
          </a:p>
        </p:txBody>
      </p:sp>
      <p:sp>
        <p:nvSpPr>
          <p:cNvPr id="9" name="TextBox 8"/>
          <p:cNvSpPr txBox="1"/>
          <p:nvPr/>
        </p:nvSpPr>
        <p:spPr>
          <a:xfrm>
            <a:off x="15361939" y="1602210"/>
            <a:ext cx="8208912" cy="707886"/>
          </a:xfrm>
          <a:prstGeom prst="rect">
            <a:avLst/>
          </a:prstGeom>
          <a:noFill/>
        </p:spPr>
        <p:txBody>
          <a:bodyPr wrap="square" rtlCol="0">
            <a:spAutoFit/>
          </a:bodyPr>
          <a:lstStyle/>
          <a:p>
            <a:pPr algn="ctr"/>
            <a:r>
              <a:rPr lang="en-US" sz="4000" b="1" dirty="0" smtClean="0">
                <a:solidFill>
                  <a:schemeClr val="bg1"/>
                </a:solidFill>
                <a:latin typeface="Segoe UI" pitchFamily="34" charset="0"/>
                <a:cs typeface="Segoe UI" pitchFamily="34" charset="0"/>
              </a:rPr>
              <a:t>novel </a:t>
            </a:r>
            <a:r>
              <a:rPr lang="en-US" sz="4000" b="1" dirty="0" smtClean="0">
                <a:solidFill>
                  <a:schemeClr val="bg1"/>
                </a:solidFill>
                <a:latin typeface="Segoe UI" pitchFamily="34" charset="0"/>
                <a:cs typeface="Segoe UI" pitchFamily="34" charset="0"/>
              </a:rPr>
              <a:t>design</a:t>
            </a:r>
            <a:endParaRPr lang="en-US" sz="4000" b="1" dirty="0">
              <a:solidFill>
                <a:schemeClr val="bg1"/>
              </a:solidFill>
              <a:latin typeface="Segoe UI" pitchFamily="34" charset="0"/>
              <a:cs typeface="Segoe UI" pitchFamily="34" charset="0"/>
            </a:endParaRPr>
          </a:p>
        </p:txBody>
      </p:sp>
      <p:graphicFrame>
        <p:nvGraphicFramePr>
          <p:cNvPr id="10" name="Table 9"/>
          <p:cNvGraphicFramePr>
            <a:graphicFrameLocks noGrp="1"/>
          </p:cNvGraphicFramePr>
          <p:nvPr/>
        </p:nvGraphicFramePr>
        <p:xfrm>
          <a:off x="15865995" y="3042370"/>
          <a:ext cx="7776864" cy="9539273"/>
        </p:xfrm>
        <a:graphic>
          <a:graphicData uri="http://schemas.openxmlformats.org/drawingml/2006/table">
            <a:tbl>
              <a:tblPr firstRow="1" bandRow="1">
                <a:tableStyleId>{073A0DAA-6AF3-43AB-8588-CEC1D06C72B9}</a:tableStyleId>
              </a:tblPr>
              <a:tblGrid>
                <a:gridCol w="3024336"/>
                <a:gridCol w="4752528"/>
              </a:tblGrid>
              <a:tr h="1023119">
                <a:tc>
                  <a:txBody>
                    <a:bodyPr/>
                    <a:lstStyle/>
                    <a:p>
                      <a:r>
                        <a:rPr lang="en-US" sz="3600" dirty="0" smtClean="0"/>
                        <a:t>SENSOR</a:t>
                      </a:r>
                      <a:endParaRPr lang="en-US" sz="3600" dirty="0"/>
                    </a:p>
                  </a:txBody>
                  <a:tcPr/>
                </a:tc>
                <a:tc>
                  <a:txBody>
                    <a:bodyPr/>
                    <a:lstStyle/>
                    <a:p>
                      <a:r>
                        <a:rPr lang="en-US" sz="3600" dirty="0" smtClean="0"/>
                        <a:t>PURPOSE</a:t>
                      </a:r>
                      <a:endParaRPr lang="en-US" sz="3600" dirty="0"/>
                    </a:p>
                  </a:txBody>
                  <a:tcPr/>
                </a:tc>
              </a:tr>
              <a:tr h="1023119">
                <a:tc>
                  <a:txBody>
                    <a:bodyPr/>
                    <a:lstStyle/>
                    <a:p>
                      <a:r>
                        <a:rPr lang="en-US" sz="3600" dirty="0" smtClean="0"/>
                        <a:t>3x Compass</a:t>
                      </a:r>
                      <a:endParaRPr lang="en-US" sz="3600" dirty="0"/>
                    </a:p>
                  </a:txBody>
                  <a:tcPr/>
                </a:tc>
                <a:tc>
                  <a:txBody>
                    <a:bodyPr/>
                    <a:lstStyle/>
                    <a:p>
                      <a:r>
                        <a:rPr lang="en-US" sz="3600" dirty="0" smtClean="0"/>
                        <a:t>Heading</a:t>
                      </a:r>
                      <a:r>
                        <a:rPr lang="en-US" sz="3600" baseline="0" dirty="0" smtClean="0"/>
                        <a:t> and Yaw</a:t>
                      </a:r>
                      <a:endParaRPr lang="en-US" sz="3600" dirty="0"/>
                    </a:p>
                  </a:txBody>
                  <a:tcPr/>
                </a:tc>
              </a:tr>
              <a:tr h="1023119">
                <a:tc>
                  <a:txBody>
                    <a:bodyPr/>
                    <a:lstStyle/>
                    <a:p>
                      <a:r>
                        <a:rPr lang="en-US" sz="3600" dirty="0" smtClean="0"/>
                        <a:t>2x IMU</a:t>
                      </a:r>
                      <a:endParaRPr lang="en-US" sz="3600" dirty="0"/>
                    </a:p>
                  </a:txBody>
                  <a:tcPr/>
                </a:tc>
                <a:tc>
                  <a:txBody>
                    <a:bodyPr/>
                    <a:lstStyle/>
                    <a:p>
                      <a:r>
                        <a:rPr lang="en-US" sz="3600" baseline="0" dirty="0" smtClean="0"/>
                        <a:t> Acceleration, Gyroscope</a:t>
                      </a:r>
                      <a:endParaRPr lang="en-US" sz="3600" dirty="0"/>
                    </a:p>
                  </a:txBody>
                  <a:tcPr/>
                </a:tc>
              </a:tr>
              <a:tr h="1023119">
                <a:tc>
                  <a:txBody>
                    <a:bodyPr/>
                    <a:lstStyle/>
                    <a:p>
                      <a:r>
                        <a:rPr lang="en-US" sz="3600" dirty="0" smtClean="0"/>
                        <a:t>2x GPS</a:t>
                      </a:r>
                      <a:endParaRPr lang="en-US" sz="3600" dirty="0"/>
                    </a:p>
                  </a:txBody>
                  <a:tcPr/>
                </a:tc>
                <a:tc>
                  <a:txBody>
                    <a:bodyPr/>
                    <a:lstStyle/>
                    <a:p>
                      <a:r>
                        <a:rPr lang="en-US" sz="3600" dirty="0" smtClean="0"/>
                        <a:t>Position</a:t>
                      </a:r>
                      <a:r>
                        <a:rPr lang="en-US" sz="3600" baseline="0" dirty="0" smtClean="0"/>
                        <a:t> </a:t>
                      </a:r>
                      <a:r>
                        <a:rPr lang="en-US" sz="3600" dirty="0" smtClean="0"/>
                        <a:t>Feedback</a:t>
                      </a:r>
                    </a:p>
                  </a:txBody>
                  <a:tcPr/>
                </a:tc>
              </a:tr>
              <a:tr h="1023119">
                <a:tc>
                  <a:txBody>
                    <a:bodyPr/>
                    <a:lstStyle/>
                    <a:p>
                      <a:r>
                        <a:rPr lang="en-US" sz="3600" dirty="0" smtClean="0"/>
                        <a:t>1x 1D LIDAR</a:t>
                      </a:r>
                      <a:endParaRPr lang="en-US" sz="3600" dirty="0"/>
                    </a:p>
                  </a:txBody>
                  <a:tcPr/>
                </a:tc>
                <a:tc>
                  <a:txBody>
                    <a:bodyPr/>
                    <a:lstStyle/>
                    <a:p>
                      <a:r>
                        <a:rPr lang="en-US" sz="3600" dirty="0" smtClean="0"/>
                        <a:t>Relative Altitude</a:t>
                      </a:r>
                      <a:endParaRPr lang="en-US" sz="3600" dirty="0"/>
                    </a:p>
                  </a:txBody>
                  <a:tcPr/>
                </a:tc>
              </a:tr>
              <a:tr h="1023119">
                <a:tc>
                  <a:txBody>
                    <a:bodyPr/>
                    <a:lstStyle/>
                    <a:p>
                      <a:r>
                        <a:rPr lang="en-US" sz="3600" dirty="0" smtClean="0"/>
                        <a:t>1x 2D LIDAR</a:t>
                      </a:r>
                      <a:endParaRPr lang="en-US" sz="3600" dirty="0"/>
                    </a:p>
                  </a:txBody>
                  <a:tcPr/>
                </a:tc>
                <a:tc>
                  <a:txBody>
                    <a:bodyPr/>
                    <a:lstStyle/>
                    <a:p>
                      <a:r>
                        <a:rPr lang="en-US" sz="3600" dirty="0" smtClean="0"/>
                        <a:t>Obstacle</a:t>
                      </a:r>
                      <a:r>
                        <a:rPr lang="en-US" sz="3600" baseline="0" dirty="0" smtClean="0"/>
                        <a:t> Avoidance</a:t>
                      </a:r>
                      <a:endParaRPr lang="en-US" sz="3600" dirty="0"/>
                    </a:p>
                  </a:txBody>
                  <a:tcPr/>
                </a:tc>
              </a:tr>
              <a:tr h="1023119">
                <a:tc>
                  <a:txBody>
                    <a:bodyPr/>
                    <a:lstStyle/>
                    <a:p>
                      <a:r>
                        <a:rPr lang="en-US" sz="3600" dirty="0" smtClean="0"/>
                        <a:t>1x Barometer</a:t>
                      </a:r>
                      <a:endParaRPr lang="en-US" sz="3600" dirty="0"/>
                    </a:p>
                  </a:txBody>
                  <a:tcPr/>
                </a:tc>
                <a:tc>
                  <a:txBody>
                    <a:bodyPr/>
                    <a:lstStyle/>
                    <a:p>
                      <a:r>
                        <a:rPr lang="en-US" sz="3600" dirty="0" smtClean="0"/>
                        <a:t>Absolute</a:t>
                      </a:r>
                      <a:r>
                        <a:rPr lang="en-US" sz="3600" baseline="0" dirty="0" smtClean="0"/>
                        <a:t> Altitude</a:t>
                      </a:r>
                      <a:endParaRPr lang="en-US" sz="3600" dirty="0"/>
                    </a:p>
                  </a:txBody>
                  <a:tcPr/>
                </a:tc>
              </a:tr>
              <a:tr h="1023119">
                <a:tc>
                  <a:txBody>
                    <a:bodyPr/>
                    <a:lstStyle/>
                    <a:p>
                      <a:r>
                        <a:rPr lang="en-US" sz="3600" b="0" dirty="0" smtClean="0"/>
                        <a:t>2x</a:t>
                      </a:r>
                      <a:r>
                        <a:rPr lang="en-US" sz="3600" b="0" baseline="0" dirty="0" smtClean="0"/>
                        <a:t> STM32F427</a:t>
                      </a:r>
                      <a:endParaRPr lang="en-US" sz="3600" b="0" dirty="0"/>
                    </a:p>
                  </a:txBody>
                  <a:tcPr/>
                </a:tc>
                <a:tc>
                  <a:txBody>
                    <a:bodyPr/>
                    <a:lstStyle/>
                    <a:p>
                      <a:r>
                        <a:rPr lang="en-US" sz="3600" b="1" dirty="0" smtClean="0"/>
                        <a:t> </a:t>
                      </a:r>
                      <a:r>
                        <a:rPr lang="en-US" sz="3600" b="0" dirty="0" smtClean="0"/>
                        <a:t>Fallback</a:t>
                      </a:r>
                      <a:r>
                        <a:rPr lang="en-US" sz="3600" b="0" baseline="0" dirty="0" smtClean="0"/>
                        <a:t> and Redundancy</a:t>
                      </a:r>
                      <a:endParaRPr lang="en-US" sz="3600" b="1" dirty="0"/>
                    </a:p>
                  </a:txBody>
                  <a:tcPr/>
                </a:tc>
              </a:tr>
              <a:tr h="1023119">
                <a:tc>
                  <a:txBody>
                    <a:bodyPr/>
                    <a:lstStyle/>
                    <a:p>
                      <a:r>
                        <a:rPr lang="en-US" sz="3600" b="0" dirty="0" smtClean="0"/>
                        <a:t>1x</a:t>
                      </a:r>
                      <a:r>
                        <a:rPr lang="en-US" sz="3600" b="0" baseline="0" dirty="0" smtClean="0"/>
                        <a:t> PX4 Flow</a:t>
                      </a:r>
                      <a:endParaRPr lang="en-US" sz="3600" b="0" dirty="0"/>
                    </a:p>
                  </a:txBody>
                  <a:tcPr/>
                </a:tc>
                <a:tc>
                  <a:txBody>
                    <a:bodyPr/>
                    <a:lstStyle/>
                    <a:p>
                      <a:r>
                        <a:rPr lang="en-US" sz="3600" b="0" dirty="0" smtClean="0"/>
                        <a:t>Accurate</a:t>
                      </a:r>
                      <a:r>
                        <a:rPr lang="en-US" sz="3600" b="0" baseline="0" dirty="0" smtClean="0"/>
                        <a:t> Velocity </a:t>
                      </a:r>
                      <a:endParaRPr lang="en-US" sz="3600" b="0" dirty="0"/>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0"/>
            <a:ext cx="24387175" cy="13717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Заголовок 2"/>
          <p:cNvSpPr txBox="1">
            <a:spLocks/>
          </p:cNvSpPr>
          <p:nvPr/>
        </p:nvSpPr>
        <p:spPr>
          <a:xfrm>
            <a:off x="10753427" y="450082"/>
            <a:ext cx="12697644" cy="2808312"/>
          </a:xfrm>
          <a:prstGeom prst="rect">
            <a:avLst/>
          </a:prstGeom>
        </p:spPr>
        <p:txBody>
          <a:bodyPr/>
          <a:lstStyle/>
          <a:p>
            <a:pPr marL="0" marR="0" lvl="0" indent="0" algn="r" defTabSz="2438645"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noProof="0" dirty="0" smtClean="0">
                <a:ln>
                  <a:noFill/>
                </a:ln>
                <a:solidFill>
                  <a:schemeClr val="bg2"/>
                </a:solidFill>
                <a:effectLst/>
                <a:uLnTx/>
                <a:uFillTx/>
                <a:latin typeface="Tahoma" pitchFamily="34" charset="0"/>
                <a:ea typeface="Tahoma" pitchFamily="34" charset="0"/>
                <a:cs typeface="Tahoma" pitchFamily="34" charset="0"/>
              </a:rPr>
              <a:t>FARM MONITORING</a:t>
            </a:r>
          </a:p>
          <a:p>
            <a:pPr marL="0" marR="0" lvl="0" indent="0" algn="r" defTabSz="2438645"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noProof="0" dirty="0" smtClean="0">
                <a:ln>
                  <a:noFill/>
                </a:ln>
                <a:solidFill>
                  <a:schemeClr val="bg2"/>
                </a:solidFill>
                <a:effectLst/>
                <a:uLnTx/>
                <a:uFillTx/>
                <a:latin typeface="Tahoma" pitchFamily="34" charset="0"/>
                <a:ea typeface="Tahoma" pitchFamily="34" charset="0"/>
                <a:cs typeface="Tahoma" pitchFamily="34" charset="0"/>
              </a:rPr>
              <a:t> </a:t>
            </a:r>
            <a:r>
              <a:rPr kumimoji="0" lang="en-US" sz="7200" b="1" i="0" u="none" strike="noStrike" kern="1200" cap="none" spc="0" normalizeH="0" noProof="0" dirty="0" smtClean="0">
                <a:ln>
                  <a:noFill/>
                </a:ln>
                <a:solidFill>
                  <a:srgbClr val="92D050"/>
                </a:solidFill>
                <a:effectLst/>
                <a:uLnTx/>
                <a:uFillTx/>
                <a:latin typeface="Tahoma" pitchFamily="34" charset="0"/>
                <a:ea typeface="Tahoma" pitchFamily="34" charset="0"/>
                <a:cs typeface="Tahoma" pitchFamily="34" charset="0"/>
              </a:rPr>
              <a:t>SOFTWARE APPLICATION </a:t>
            </a:r>
            <a:endParaRPr kumimoji="0" lang="ru-RU" sz="9800" b="1" i="0" u="none" strike="noStrike" kern="1200" cap="none" spc="0" normalizeH="0" baseline="0" noProof="0" dirty="0">
              <a:ln>
                <a:noFill/>
              </a:ln>
              <a:solidFill>
                <a:srgbClr val="92D050"/>
              </a:solidFill>
              <a:effectLst/>
              <a:uLnTx/>
              <a:uFillTx/>
              <a:latin typeface="Segoe UI" pitchFamily="34" charset="0"/>
              <a:ea typeface="Tahoma" pitchFamily="34" charset="0"/>
              <a:cs typeface="Segoe UI" pitchFamily="34" charset="0"/>
            </a:endParaRPr>
          </a:p>
        </p:txBody>
      </p:sp>
      <p:sp>
        <p:nvSpPr>
          <p:cNvPr id="11" name="Текст 28"/>
          <p:cNvSpPr txBox="1">
            <a:spLocks/>
          </p:cNvSpPr>
          <p:nvPr/>
        </p:nvSpPr>
        <p:spPr>
          <a:xfrm>
            <a:off x="4632747" y="8875018"/>
            <a:ext cx="4752528" cy="1224136"/>
          </a:xfrm>
          <a:prstGeom prst="rect">
            <a:avLst/>
          </a:prstGeom>
          <a:noFill/>
          <a:ln w="57150">
            <a:noFill/>
          </a:ln>
        </p:spPr>
        <p:txBody>
          <a:bodyPr/>
          <a:lstStyle>
            <a:lvl1pPr marL="914492" indent="-914492" algn="l" defTabSz="2438645" rtl="0" eaLnBrk="1" latinLnBrk="0" hangingPunct="1">
              <a:spcBef>
                <a:spcPct val="20000"/>
              </a:spcBef>
              <a:buFont typeface="Arial" panose="020B0604020202020204" pitchFamily="34" charset="0"/>
              <a:buChar char="•"/>
              <a:defRPr sz="8501" kern="1200">
                <a:solidFill>
                  <a:schemeClr val="tx1"/>
                </a:solidFill>
                <a:latin typeface="+mn-lt"/>
                <a:ea typeface="+mn-ea"/>
                <a:cs typeface="+mn-cs"/>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20000"/>
              </a:lnSpc>
              <a:buNone/>
            </a:pPr>
            <a:r>
              <a:rPr lang="en-US" sz="4400" b="1" dirty="0" smtClean="0">
                <a:latin typeface="Segoe UI" pitchFamily="34" charset="0"/>
                <a:ea typeface="Tahoma" panose="020B0604030504040204" pitchFamily="34" charset="0"/>
                <a:cs typeface="Segoe UI" pitchFamily="34" charset="0"/>
              </a:rPr>
              <a:t>DRONE STATS</a:t>
            </a:r>
            <a:endParaRPr lang="ru-RU" sz="4400" b="1" dirty="0">
              <a:latin typeface="Segoe UI" pitchFamily="34" charset="0"/>
              <a:ea typeface="Tahoma" panose="020B0604030504040204" pitchFamily="34" charset="0"/>
              <a:cs typeface="Segoe UI" pitchFamily="34" charset="0"/>
            </a:endParaRPr>
          </a:p>
        </p:txBody>
      </p:sp>
      <p:sp>
        <p:nvSpPr>
          <p:cNvPr id="22" name="Текст 28"/>
          <p:cNvSpPr txBox="1">
            <a:spLocks/>
          </p:cNvSpPr>
          <p:nvPr/>
        </p:nvSpPr>
        <p:spPr>
          <a:xfrm>
            <a:off x="7081019" y="5130602"/>
            <a:ext cx="3672408" cy="1800200"/>
          </a:xfrm>
          <a:prstGeom prst="rect">
            <a:avLst/>
          </a:prstGeom>
        </p:spPr>
        <p:txBody>
          <a:bodyPr/>
          <a:lstStyle>
            <a:lvl1pPr marL="914492" indent="-914492" algn="l" defTabSz="2438645" rtl="0" eaLnBrk="1" latinLnBrk="0" hangingPunct="1">
              <a:spcBef>
                <a:spcPct val="20000"/>
              </a:spcBef>
              <a:buFont typeface="Arial" panose="020B0604020202020204" pitchFamily="34" charset="0"/>
              <a:buChar char="•"/>
              <a:defRPr sz="8501" kern="1200">
                <a:solidFill>
                  <a:schemeClr val="tx1"/>
                </a:solidFill>
                <a:latin typeface="+mn-lt"/>
                <a:ea typeface="+mn-ea"/>
                <a:cs typeface="+mn-cs"/>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buNone/>
            </a:pPr>
            <a:r>
              <a:rPr lang="en-US" sz="4400" b="1" dirty="0" smtClean="0">
                <a:latin typeface="Segoe UI" pitchFamily="34" charset="0"/>
                <a:ea typeface="Tahoma" panose="020B0604030504040204" pitchFamily="34" charset="0"/>
                <a:cs typeface="Segoe UI" pitchFamily="34" charset="0"/>
              </a:rPr>
              <a:t>SURVEY </a:t>
            </a:r>
          </a:p>
          <a:p>
            <a:pPr marL="0" indent="0" algn="ctr">
              <a:buNone/>
            </a:pPr>
            <a:r>
              <a:rPr lang="en-US" sz="4400" b="1" dirty="0" smtClean="0">
                <a:latin typeface="Segoe UI" pitchFamily="34" charset="0"/>
                <a:ea typeface="Tahoma" panose="020B0604030504040204" pitchFamily="34" charset="0"/>
                <a:cs typeface="Segoe UI" pitchFamily="34" charset="0"/>
              </a:rPr>
              <a:t>TRACKING</a:t>
            </a:r>
            <a:endParaRPr lang="ru-RU" sz="4400" b="1" dirty="0">
              <a:latin typeface="Segoe UI" pitchFamily="34" charset="0"/>
              <a:ea typeface="Tahoma" panose="020B0604030504040204" pitchFamily="34" charset="0"/>
              <a:cs typeface="Segoe UI" pitchFamily="34" charset="0"/>
            </a:endParaRPr>
          </a:p>
        </p:txBody>
      </p:sp>
      <p:pic>
        <p:nvPicPr>
          <p:cNvPr id="27" name="Picture 10"/>
          <p:cNvPicPr>
            <a:picLocks noChangeAspect="1" noChangeArrowheads="1"/>
          </p:cNvPicPr>
          <p:nvPr/>
        </p:nvPicPr>
        <p:blipFill>
          <a:blip r:embed="rId3" cstate="print"/>
          <a:srcRect l="25164" t="22066" r="35942" b="29303"/>
          <a:stretch>
            <a:fillRect/>
          </a:stretch>
        </p:blipFill>
        <p:spPr bwMode="auto">
          <a:xfrm>
            <a:off x="13705755" y="3474418"/>
            <a:ext cx="8136904" cy="5720002"/>
          </a:xfrm>
          <a:prstGeom prst="rect">
            <a:avLst/>
          </a:prstGeom>
          <a:noFill/>
          <a:ln w="9525">
            <a:solidFill>
              <a:srgbClr val="000000"/>
            </a:solidFill>
            <a:miter lim="800000"/>
            <a:headEnd/>
            <a:tailEnd/>
          </a:ln>
        </p:spPr>
      </p:pic>
      <p:pic>
        <p:nvPicPr>
          <p:cNvPr id="28" name="Picture 11"/>
          <p:cNvPicPr>
            <a:picLocks noChangeAspect="1" noChangeArrowheads="1"/>
          </p:cNvPicPr>
          <p:nvPr/>
        </p:nvPicPr>
        <p:blipFill>
          <a:blip r:embed="rId4" cstate="print"/>
          <a:srcRect l="34356" t="12605" r="35242" b="15995"/>
          <a:stretch>
            <a:fillRect/>
          </a:stretch>
        </p:blipFill>
        <p:spPr bwMode="auto">
          <a:xfrm>
            <a:off x="18458283" y="7177445"/>
            <a:ext cx="4680520" cy="6180103"/>
          </a:xfrm>
          <a:prstGeom prst="rect">
            <a:avLst/>
          </a:prstGeom>
          <a:noFill/>
          <a:ln w="9525">
            <a:solidFill>
              <a:srgbClr val="000000"/>
            </a:solidFill>
            <a:miter lim="800000"/>
            <a:headEnd/>
            <a:tailEnd/>
          </a:ln>
        </p:spPr>
      </p:pic>
      <p:pic>
        <p:nvPicPr>
          <p:cNvPr id="49155" name="Picture 3" descr="C:\Users\Anand\Dropbox\Screenshots\Screenshot 2018-12-14 11.43.31.png"/>
          <p:cNvPicPr>
            <a:picLocks noChangeAspect="1" noChangeArrowheads="1"/>
          </p:cNvPicPr>
          <p:nvPr/>
        </p:nvPicPr>
        <p:blipFill>
          <a:blip r:embed="rId5" cstate="print"/>
          <a:srcRect l="14945" t="9846" r="17528" b="12373"/>
          <a:stretch>
            <a:fillRect/>
          </a:stretch>
        </p:blipFill>
        <p:spPr bwMode="auto">
          <a:xfrm>
            <a:off x="528291" y="4770562"/>
            <a:ext cx="12673408" cy="8206551"/>
          </a:xfrm>
          <a:prstGeom prst="rect">
            <a:avLst/>
          </a:prstGeom>
          <a:noFill/>
        </p:spPr>
      </p:pic>
      <p:sp>
        <p:nvSpPr>
          <p:cNvPr id="33" name="Заголовок 2"/>
          <p:cNvSpPr txBox="1">
            <a:spLocks/>
          </p:cNvSpPr>
          <p:nvPr/>
        </p:nvSpPr>
        <p:spPr>
          <a:xfrm>
            <a:off x="816323" y="378074"/>
            <a:ext cx="11233248" cy="3816424"/>
          </a:xfrm>
          <a:prstGeom prst="rect">
            <a:avLst/>
          </a:prstGeom>
        </p:spPr>
        <p:txBody>
          <a:bodyPr/>
          <a:lstStyle/>
          <a:p>
            <a:pPr marL="0" marR="0" lvl="0" indent="0" defTabSz="2438645" rtl="0" eaLnBrk="1" fontAlgn="auto" latinLnBrk="0" hangingPunct="1">
              <a:lnSpc>
                <a:spcPct val="100000"/>
              </a:lnSpc>
              <a:spcBef>
                <a:spcPct val="0"/>
              </a:spcBef>
              <a:spcAft>
                <a:spcPts val="0"/>
              </a:spcAft>
              <a:buClrTx/>
              <a:buSzTx/>
              <a:buFont typeface="Arial" pitchFamily="34" charset="0"/>
              <a:buChar char="•"/>
              <a:tabLst/>
              <a:defRPr/>
            </a:pPr>
            <a:r>
              <a:rPr lang="en-US" sz="5400" b="1" noProof="0" dirty="0" smtClean="0">
                <a:solidFill>
                  <a:schemeClr val="bg2"/>
                </a:solidFill>
                <a:latin typeface="Segoe UI" pitchFamily="34" charset="0"/>
                <a:ea typeface="Tahoma" pitchFamily="34" charset="0"/>
                <a:cs typeface="Segoe UI" pitchFamily="34" charset="0"/>
              </a:rPr>
              <a:t> Built in-house</a:t>
            </a:r>
            <a:endParaRPr lang="en-US" sz="5400" b="1" dirty="0" smtClean="0">
              <a:solidFill>
                <a:schemeClr val="bg2"/>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buFont typeface="Arial" pitchFamily="34" charset="0"/>
              <a:buChar char="•"/>
              <a:tabLst/>
              <a:defRPr/>
            </a:pPr>
            <a:r>
              <a:rPr lang="en-US" sz="5400" b="1" noProof="0" dirty="0" smtClean="0">
                <a:solidFill>
                  <a:schemeClr val="bg2"/>
                </a:solidFill>
                <a:latin typeface="Segoe UI" pitchFamily="34" charset="0"/>
                <a:ea typeface="Tahoma" pitchFamily="34" charset="0"/>
                <a:cs typeface="Segoe UI" pitchFamily="34" charset="0"/>
              </a:rPr>
              <a:t> Main Features:</a:t>
            </a:r>
          </a:p>
          <a:p>
            <a:pPr marL="2362261" lvl="1" indent="-1143000" defTabSz="2438645">
              <a:spcBef>
                <a:spcPct val="0"/>
              </a:spcBef>
              <a:buFont typeface="+mj-lt"/>
              <a:buAutoNum type="arabicPeriod"/>
              <a:defRPr/>
            </a:pPr>
            <a:r>
              <a:rPr lang="en-US" sz="5400" b="1" dirty="0" smtClean="0">
                <a:solidFill>
                  <a:schemeClr val="bg2"/>
                </a:solidFill>
                <a:latin typeface="Segoe UI" pitchFamily="34" charset="0"/>
                <a:ea typeface="Tahoma" pitchFamily="34" charset="0"/>
                <a:cs typeface="Segoe UI" pitchFamily="34" charset="0"/>
              </a:rPr>
              <a:t>Spray Analysis</a:t>
            </a:r>
          </a:p>
          <a:p>
            <a:pPr marL="2362261" lvl="1" indent="-1143000" defTabSz="2438645">
              <a:spcBef>
                <a:spcPct val="0"/>
              </a:spcBef>
              <a:buFont typeface="+mj-lt"/>
              <a:buAutoNum type="arabicPeriod"/>
              <a:defRPr/>
            </a:pPr>
            <a:r>
              <a:rPr lang="en-US" sz="5400" b="1" noProof="0" dirty="0" smtClean="0">
                <a:solidFill>
                  <a:schemeClr val="bg2"/>
                </a:solidFill>
                <a:latin typeface="Segoe UI" pitchFamily="34" charset="0"/>
                <a:ea typeface="Tahoma" pitchFamily="34" charset="0"/>
                <a:cs typeface="Segoe UI" pitchFamily="34" charset="0"/>
              </a:rPr>
              <a:t>Survey Analysis</a:t>
            </a:r>
          </a:p>
          <a:p>
            <a:pPr marL="2362261" lvl="1" indent="-1143000" defTabSz="2438645">
              <a:spcBef>
                <a:spcPct val="0"/>
              </a:spcBef>
              <a:buFont typeface="+mj-lt"/>
              <a:buAutoNum type="arabicPeriod"/>
              <a:defRPr/>
            </a:pPr>
            <a:r>
              <a:rPr lang="en-US" sz="5400" b="1" noProof="0" dirty="0" smtClean="0">
                <a:solidFill>
                  <a:schemeClr val="bg2"/>
                </a:solidFill>
                <a:latin typeface="Segoe UI" pitchFamily="34" charset="0"/>
                <a:ea typeface="Tahoma" pitchFamily="34" charset="0"/>
                <a:cs typeface="Segoe UI" pitchFamily="34" charset="0"/>
              </a:rPr>
              <a:t>Drone Stats</a:t>
            </a:r>
          </a:p>
        </p:txBody>
      </p:sp>
    </p:spTree>
    <p:extLst>
      <p:ext uri="{BB962C8B-B14F-4D97-AF65-F5344CB8AC3E}">
        <p14:creationId xmlns:p14="http://schemas.microsoft.com/office/powerpoint/2010/main" xmlns="" val="11981044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0"/>
            <a:ext cx="24387175" cy="13717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Заголовок 2"/>
          <p:cNvSpPr txBox="1">
            <a:spLocks/>
          </p:cNvSpPr>
          <p:nvPr/>
        </p:nvSpPr>
        <p:spPr>
          <a:xfrm>
            <a:off x="672307" y="3474418"/>
            <a:ext cx="11233248" cy="9001000"/>
          </a:xfrm>
          <a:prstGeom prst="rect">
            <a:avLst/>
          </a:prstGeom>
        </p:spPr>
        <p:txBody>
          <a:bodyPr/>
          <a:lstStyle/>
          <a:p>
            <a:pPr marL="0" marR="0" lvl="0" indent="0" defTabSz="2438645" rtl="0" eaLnBrk="1" fontAlgn="auto" latinLnBrk="0" hangingPunct="1">
              <a:lnSpc>
                <a:spcPct val="100000"/>
              </a:lnSpc>
              <a:spcBef>
                <a:spcPct val="0"/>
              </a:spcBef>
              <a:spcAft>
                <a:spcPts val="0"/>
              </a:spcAft>
              <a:buClrTx/>
              <a:buSzTx/>
              <a:buFont typeface="Arial" pitchFamily="34" charset="0"/>
              <a:buChar char="•"/>
              <a:tabLst/>
              <a:defRPr/>
            </a:pPr>
            <a:r>
              <a:rPr lang="en-US" sz="6000" b="1" noProof="0" dirty="0" smtClean="0">
                <a:solidFill>
                  <a:schemeClr val="bg2"/>
                </a:solidFill>
                <a:latin typeface="Tahoma" pitchFamily="34" charset="0"/>
                <a:ea typeface="Tahoma" pitchFamily="34" charset="0"/>
                <a:cs typeface="Tahoma" pitchFamily="34" charset="0"/>
              </a:rPr>
              <a:t>Portable</a:t>
            </a:r>
          </a:p>
          <a:p>
            <a:pPr marL="0" marR="0" lvl="0" indent="0" defTabSz="2438645" rtl="0" eaLnBrk="1" fontAlgn="auto" latinLnBrk="0" hangingPunct="1">
              <a:lnSpc>
                <a:spcPct val="100000"/>
              </a:lnSpc>
              <a:spcBef>
                <a:spcPct val="0"/>
              </a:spcBef>
              <a:spcAft>
                <a:spcPts val="0"/>
              </a:spcAft>
              <a:buClrTx/>
              <a:buSzTx/>
              <a:buFont typeface="Arial" pitchFamily="34" charset="0"/>
              <a:buChar char="•"/>
              <a:tabLst/>
              <a:defRPr/>
            </a:pPr>
            <a:endParaRPr lang="en-US" sz="6000" b="1" noProof="0" dirty="0" smtClean="0">
              <a:solidFill>
                <a:schemeClr val="bg2"/>
              </a:solidFill>
              <a:latin typeface="Tahoma" pitchFamily="34" charset="0"/>
              <a:ea typeface="Tahoma" pitchFamily="34" charset="0"/>
              <a:cs typeface="Tahoma" pitchFamily="34" charset="0"/>
            </a:endParaRPr>
          </a:p>
          <a:p>
            <a:pPr marL="0" marR="0" lvl="0" indent="0" defTabSz="2438645" rtl="0" eaLnBrk="1" fontAlgn="auto" latinLnBrk="0" hangingPunct="1">
              <a:lnSpc>
                <a:spcPct val="100000"/>
              </a:lnSpc>
              <a:spcBef>
                <a:spcPct val="0"/>
              </a:spcBef>
              <a:spcAft>
                <a:spcPts val="0"/>
              </a:spcAft>
              <a:buClrTx/>
              <a:buSzTx/>
              <a:buFont typeface="Arial" pitchFamily="34" charset="0"/>
              <a:buChar char="•"/>
              <a:tabLst/>
              <a:defRPr/>
            </a:pPr>
            <a:r>
              <a:rPr kumimoji="0" lang="en-US" sz="6000" b="1" i="0" u="none" strike="noStrike" kern="1200" cap="none" spc="0" normalizeH="0" baseline="0" dirty="0" smtClean="0">
                <a:ln>
                  <a:noFill/>
                </a:ln>
                <a:solidFill>
                  <a:schemeClr val="bg2"/>
                </a:solidFill>
                <a:effectLst/>
                <a:uLnTx/>
                <a:uFillTx/>
                <a:latin typeface="Tahoma" pitchFamily="34" charset="0"/>
                <a:ea typeface="Tahoma" pitchFamily="34" charset="0"/>
                <a:cs typeface="Tahoma" pitchFamily="34" charset="0"/>
              </a:rPr>
              <a:t>Compatible with any tank</a:t>
            </a:r>
          </a:p>
          <a:p>
            <a:pPr marL="0" marR="0" lvl="0" indent="0" defTabSz="2438645" rtl="0" eaLnBrk="1" fontAlgn="auto" latinLnBrk="0" hangingPunct="1">
              <a:lnSpc>
                <a:spcPct val="100000"/>
              </a:lnSpc>
              <a:spcBef>
                <a:spcPct val="0"/>
              </a:spcBef>
              <a:spcAft>
                <a:spcPts val="0"/>
              </a:spcAft>
              <a:buClrTx/>
              <a:buSzTx/>
              <a:buFont typeface="Arial" pitchFamily="34" charset="0"/>
              <a:buChar char="•"/>
              <a:tabLst/>
              <a:defRPr/>
            </a:pPr>
            <a:endParaRPr kumimoji="0" lang="en-US" sz="6000" b="1" i="0" u="none" strike="noStrike" kern="1200" cap="none" spc="0" normalizeH="0" baseline="0" dirty="0" smtClean="0">
              <a:ln>
                <a:noFill/>
              </a:ln>
              <a:solidFill>
                <a:schemeClr val="bg2"/>
              </a:solidFill>
              <a:effectLst/>
              <a:uLnTx/>
              <a:uFillTx/>
              <a:latin typeface="Tahoma" pitchFamily="34" charset="0"/>
              <a:ea typeface="Tahoma" pitchFamily="34" charset="0"/>
              <a:cs typeface="Tahoma" pitchFamily="34" charset="0"/>
            </a:endParaRPr>
          </a:p>
          <a:p>
            <a:pPr marL="0" marR="0" lvl="0" indent="0" defTabSz="2438645" rtl="0" eaLnBrk="1" fontAlgn="auto" latinLnBrk="0" hangingPunct="1">
              <a:lnSpc>
                <a:spcPct val="100000"/>
              </a:lnSpc>
              <a:spcBef>
                <a:spcPct val="0"/>
              </a:spcBef>
              <a:spcAft>
                <a:spcPts val="0"/>
              </a:spcAft>
              <a:buClrTx/>
              <a:buSzTx/>
              <a:buFont typeface="Arial" pitchFamily="34" charset="0"/>
              <a:buChar char="•"/>
              <a:tabLst/>
              <a:defRPr/>
            </a:pPr>
            <a:r>
              <a:rPr lang="en-US" sz="6000" b="1" noProof="0" dirty="0" smtClean="0">
                <a:solidFill>
                  <a:schemeClr val="bg2"/>
                </a:solidFill>
                <a:latin typeface="Tahoma" pitchFamily="34" charset="0"/>
                <a:ea typeface="Tahoma" pitchFamily="34" charset="0"/>
                <a:cs typeface="Tahoma" pitchFamily="34" charset="0"/>
              </a:rPr>
              <a:t>Cost effective</a:t>
            </a:r>
          </a:p>
          <a:p>
            <a:pPr marL="0" marR="0" lvl="0" indent="0" defTabSz="2438645" rtl="0" eaLnBrk="1" fontAlgn="auto" latinLnBrk="0" hangingPunct="1">
              <a:lnSpc>
                <a:spcPct val="100000"/>
              </a:lnSpc>
              <a:spcBef>
                <a:spcPct val="0"/>
              </a:spcBef>
              <a:spcAft>
                <a:spcPts val="0"/>
              </a:spcAft>
              <a:buClrTx/>
              <a:buSzTx/>
              <a:buFont typeface="Arial" pitchFamily="34" charset="0"/>
              <a:buChar char="•"/>
              <a:tabLst/>
              <a:defRPr/>
            </a:pPr>
            <a:endParaRPr lang="en-US" sz="6000" b="1" noProof="0" dirty="0" smtClean="0">
              <a:solidFill>
                <a:schemeClr val="bg2"/>
              </a:solidFill>
              <a:latin typeface="Tahoma" pitchFamily="34" charset="0"/>
              <a:ea typeface="Tahoma" pitchFamily="34" charset="0"/>
              <a:cs typeface="Tahoma" pitchFamily="34" charset="0"/>
            </a:endParaRPr>
          </a:p>
          <a:p>
            <a:pPr marL="0" marR="0" lvl="0" indent="0" defTabSz="2438645" rtl="0" eaLnBrk="1" fontAlgn="auto" latinLnBrk="0" hangingPunct="1">
              <a:lnSpc>
                <a:spcPct val="100000"/>
              </a:lnSpc>
              <a:spcBef>
                <a:spcPct val="0"/>
              </a:spcBef>
              <a:spcAft>
                <a:spcPts val="0"/>
              </a:spcAft>
              <a:buClrTx/>
              <a:buSzTx/>
              <a:buFont typeface="Arial" pitchFamily="34" charset="0"/>
              <a:buChar char="•"/>
              <a:tabLst/>
              <a:defRPr/>
            </a:pPr>
            <a:r>
              <a:rPr kumimoji="0" lang="en-US" sz="6000" b="1" i="0" u="none" strike="noStrike" kern="1200" cap="none" spc="0" normalizeH="0" baseline="0" dirty="0" smtClean="0">
                <a:ln>
                  <a:noFill/>
                </a:ln>
                <a:solidFill>
                  <a:schemeClr val="bg2"/>
                </a:solidFill>
                <a:effectLst/>
                <a:uLnTx/>
                <a:uFillTx/>
                <a:latin typeface="Tahoma" pitchFamily="34" charset="0"/>
                <a:ea typeface="Tahoma" pitchFamily="34" charset="0"/>
                <a:cs typeface="Tahoma" pitchFamily="34" charset="0"/>
              </a:rPr>
              <a:t>Fully autonomous</a:t>
            </a:r>
          </a:p>
          <a:p>
            <a:pPr marL="0" marR="0" lvl="0" indent="0" defTabSz="2438645" rtl="0" eaLnBrk="1" fontAlgn="auto" latinLnBrk="0" hangingPunct="1">
              <a:lnSpc>
                <a:spcPct val="100000"/>
              </a:lnSpc>
              <a:spcBef>
                <a:spcPct val="0"/>
              </a:spcBef>
              <a:spcAft>
                <a:spcPts val="0"/>
              </a:spcAft>
              <a:buClrTx/>
              <a:buSzTx/>
              <a:buFont typeface="Arial" pitchFamily="34" charset="0"/>
              <a:buChar char="•"/>
              <a:tabLst/>
              <a:defRPr/>
            </a:pPr>
            <a:endParaRPr lang="en-US" sz="6000" b="1" dirty="0" smtClean="0">
              <a:solidFill>
                <a:schemeClr val="bg2"/>
              </a:solidFill>
              <a:latin typeface="Tahoma" pitchFamily="34" charset="0"/>
              <a:ea typeface="Tahoma" pitchFamily="34" charset="0"/>
              <a:cs typeface="Tahoma" pitchFamily="34" charset="0"/>
            </a:endParaRPr>
          </a:p>
          <a:p>
            <a:pPr marL="0" marR="0" lvl="0" indent="0" defTabSz="2438645" rtl="0" eaLnBrk="1" fontAlgn="auto" latinLnBrk="0" hangingPunct="1">
              <a:lnSpc>
                <a:spcPct val="100000"/>
              </a:lnSpc>
              <a:spcBef>
                <a:spcPct val="0"/>
              </a:spcBef>
              <a:spcAft>
                <a:spcPts val="0"/>
              </a:spcAft>
              <a:buClrTx/>
              <a:buSzTx/>
              <a:buFont typeface="Arial" pitchFamily="34" charset="0"/>
              <a:buChar char="•"/>
              <a:tabLst/>
              <a:defRPr/>
            </a:pPr>
            <a:r>
              <a:rPr kumimoji="0" lang="en-US" sz="6000" b="1" i="0" u="none" strike="noStrike" kern="1200" cap="none" spc="0" normalizeH="0" baseline="0" dirty="0" smtClean="0">
                <a:ln>
                  <a:noFill/>
                </a:ln>
                <a:solidFill>
                  <a:schemeClr val="bg2"/>
                </a:solidFill>
                <a:effectLst/>
                <a:uLnTx/>
                <a:uFillTx/>
                <a:latin typeface="Tahoma" pitchFamily="34" charset="0"/>
                <a:ea typeface="Tahoma" pitchFamily="34" charset="0"/>
                <a:cs typeface="Tahoma" pitchFamily="34" charset="0"/>
              </a:rPr>
              <a:t>Patent </a:t>
            </a:r>
            <a:r>
              <a:rPr lang="en-US" sz="6000" b="1" dirty="0" smtClean="0">
                <a:solidFill>
                  <a:schemeClr val="bg2"/>
                </a:solidFill>
                <a:latin typeface="Tahoma" pitchFamily="34" charset="0"/>
                <a:ea typeface="Tahoma" pitchFamily="34" charset="0"/>
                <a:cs typeface="Tahoma" pitchFamily="34" charset="0"/>
              </a:rPr>
              <a:t>IDF no</a:t>
            </a:r>
            <a:r>
              <a:rPr kumimoji="0" lang="en-US" sz="6000" b="1" i="0" u="none" strike="noStrike" kern="1200" cap="none" spc="0" normalizeH="0" baseline="0" dirty="0" smtClean="0">
                <a:ln>
                  <a:noFill/>
                </a:ln>
                <a:solidFill>
                  <a:schemeClr val="bg2"/>
                </a:solidFill>
                <a:effectLst/>
                <a:uLnTx/>
                <a:uFillTx/>
                <a:latin typeface="Tahoma" pitchFamily="34" charset="0"/>
                <a:ea typeface="Tahoma" pitchFamily="34" charset="0"/>
                <a:cs typeface="Tahoma" pitchFamily="34" charset="0"/>
              </a:rPr>
              <a:t>:1812</a:t>
            </a:r>
            <a:endParaRPr kumimoji="0" lang="en-US" sz="6000" b="1" i="0" u="none" strike="noStrike" kern="1200" cap="none" spc="0" normalizeH="0" baseline="0" dirty="0" smtClean="0">
              <a:ln>
                <a:noFill/>
              </a:ln>
              <a:solidFill>
                <a:schemeClr val="bg2"/>
              </a:solidFill>
              <a:effectLst/>
              <a:uLnTx/>
              <a:uFillTx/>
              <a:latin typeface="Tahoma" pitchFamily="34" charset="0"/>
              <a:ea typeface="Tahoma" pitchFamily="34" charset="0"/>
              <a:cs typeface="Tahoma" pitchFamily="34" charset="0"/>
            </a:endParaRPr>
          </a:p>
          <a:p>
            <a:pPr marL="0" marR="0" lvl="0" indent="0" defTabSz="2438645" rtl="0" eaLnBrk="1" fontAlgn="auto" latinLnBrk="0" hangingPunct="1">
              <a:lnSpc>
                <a:spcPct val="100000"/>
              </a:lnSpc>
              <a:spcBef>
                <a:spcPct val="0"/>
              </a:spcBef>
              <a:spcAft>
                <a:spcPts val="0"/>
              </a:spcAft>
              <a:buClrTx/>
              <a:buSzTx/>
              <a:buFontTx/>
              <a:buNone/>
              <a:tabLst/>
              <a:defRPr/>
            </a:pPr>
            <a:endParaRPr kumimoji="0" lang="en-US" sz="6000" b="1" i="0" u="none" strike="noStrike" kern="1200" cap="none" spc="0" normalizeH="0" baseline="0" dirty="0" smtClean="0">
              <a:ln>
                <a:noFill/>
              </a:ln>
              <a:solidFill>
                <a:schemeClr val="bg2"/>
              </a:solidFill>
              <a:effectLst/>
              <a:uLnTx/>
              <a:uFillTx/>
              <a:latin typeface="Tahoma" pitchFamily="34" charset="0"/>
              <a:ea typeface="Tahoma" pitchFamily="34" charset="0"/>
              <a:cs typeface="Tahoma" pitchFamily="34" charset="0"/>
            </a:endParaRPr>
          </a:p>
          <a:p>
            <a:pPr marL="0" marR="0" lvl="0" indent="0" defTabSz="2438645" rtl="0" eaLnBrk="1" fontAlgn="auto" latinLnBrk="0" hangingPunct="1">
              <a:lnSpc>
                <a:spcPct val="100000"/>
              </a:lnSpc>
              <a:spcBef>
                <a:spcPct val="0"/>
              </a:spcBef>
              <a:spcAft>
                <a:spcPts val="0"/>
              </a:spcAft>
              <a:buClrTx/>
              <a:buSzTx/>
              <a:buFontTx/>
              <a:buNone/>
              <a:tabLst/>
              <a:defRPr/>
            </a:pPr>
            <a:endParaRPr kumimoji="0" lang="ru-RU" sz="8800" b="1" i="0" u="none" strike="noStrike" kern="1200" cap="none" spc="0" normalizeH="0" baseline="0" noProof="0" dirty="0">
              <a:ln>
                <a:noFill/>
              </a:ln>
              <a:solidFill>
                <a:srgbClr val="92D050"/>
              </a:solidFill>
              <a:effectLst/>
              <a:uLnTx/>
              <a:uFillTx/>
              <a:latin typeface="Segoe UI" pitchFamily="34" charset="0"/>
              <a:ea typeface="Tahoma" pitchFamily="34" charset="0"/>
              <a:cs typeface="Segoe UI" pitchFamily="34" charset="0"/>
            </a:endParaRPr>
          </a:p>
        </p:txBody>
      </p:sp>
      <p:sp>
        <p:nvSpPr>
          <p:cNvPr id="13" name="Заголовок 2"/>
          <p:cNvSpPr txBox="1">
            <a:spLocks/>
          </p:cNvSpPr>
          <p:nvPr/>
        </p:nvSpPr>
        <p:spPr>
          <a:xfrm>
            <a:off x="528291" y="738114"/>
            <a:ext cx="12697644" cy="2808312"/>
          </a:xfrm>
          <a:prstGeom prst="rect">
            <a:avLst/>
          </a:prstGeom>
        </p:spPr>
        <p:txBody>
          <a:bodyPr/>
          <a:lstStyle/>
          <a:p>
            <a:pPr marL="0" marR="0" lvl="0" indent="0" defTabSz="2438645"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smtClean="0">
                <a:ln>
                  <a:noFill/>
                </a:ln>
                <a:solidFill>
                  <a:schemeClr val="bg2"/>
                </a:solidFill>
                <a:effectLst/>
                <a:uLnTx/>
                <a:uFillTx/>
                <a:latin typeface="Tahoma" pitchFamily="34" charset="0"/>
                <a:ea typeface="Tahoma" pitchFamily="34" charset="0"/>
                <a:cs typeface="Tahoma" pitchFamily="34" charset="0"/>
              </a:rPr>
              <a:t>AUTOMATIC </a:t>
            </a:r>
            <a:r>
              <a:rPr kumimoji="0" lang="en-US" sz="6000" b="1" i="0" u="none" strike="noStrike" kern="1200" cap="none" spc="0" normalizeH="0" noProof="0" dirty="0" smtClean="0">
                <a:ln>
                  <a:noFill/>
                </a:ln>
                <a:solidFill>
                  <a:schemeClr val="bg2"/>
                </a:solidFill>
                <a:effectLst/>
                <a:uLnTx/>
                <a:uFillTx/>
                <a:latin typeface="Tahoma" pitchFamily="34" charset="0"/>
                <a:ea typeface="Tahoma" pitchFamily="34" charset="0"/>
                <a:cs typeface="Tahoma" pitchFamily="34" charset="0"/>
              </a:rPr>
              <a:t>SPRAY</a:t>
            </a:r>
          </a:p>
          <a:p>
            <a:pPr marL="0" marR="0" lvl="0" indent="0" defTabSz="2438645"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noProof="0" dirty="0" smtClean="0">
                <a:ln>
                  <a:noFill/>
                </a:ln>
                <a:solidFill>
                  <a:srgbClr val="92D050"/>
                </a:solidFill>
                <a:effectLst/>
                <a:uLnTx/>
                <a:uFillTx/>
                <a:latin typeface="Tahoma" pitchFamily="34" charset="0"/>
                <a:ea typeface="Tahoma" pitchFamily="34" charset="0"/>
                <a:cs typeface="Tahoma" pitchFamily="34" charset="0"/>
              </a:rPr>
              <a:t>REFILLING SYSTEM</a:t>
            </a:r>
            <a:endParaRPr kumimoji="0" lang="ru-RU" sz="9800" b="1" i="0" u="none" strike="noStrike" kern="1200" cap="none" spc="0" normalizeH="0" baseline="0" noProof="0" dirty="0">
              <a:ln>
                <a:noFill/>
              </a:ln>
              <a:solidFill>
                <a:srgbClr val="92D050"/>
              </a:solidFill>
              <a:effectLst/>
              <a:uLnTx/>
              <a:uFillTx/>
              <a:latin typeface="Segoe UI" pitchFamily="34" charset="0"/>
              <a:ea typeface="Tahoma" pitchFamily="34" charset="0"/>
              <a:cs typeface="Segoe UI" pitchFamily="34" charset="0"/>
            </a:endParaRPr>
          </a:p>
        </p:txBody>
      </p:sp>
      <p:pic>
        <p:nvPicPr>
          <p:cNvPr id="14" name="image51.jpg"/>
          <p:cNvPicPr/>
          <p:nvPr/>
        </p:nvPicPr>
        <p:blipFill>
          <a:blip r:embed="rId3" cstate="print"/>
          <a:srcRect/>
          <a:stretch>
            <a:fillRect/>
          </a:stretch>
        </p:blipFill>
        <p:spPr>
          <a:xfrm>
            <a:off x="11617523" y="738114"/>
            <a:ext cx="11881320" cy="5904656"/>
          </a:xfrm>
          <a:prstGeom prst="rect">
            <a:avLst/>
          </a:prstGeom>
          <a:ln/>
        </p:spPr>
      </p:pic>
      <p:graphicFrame>
        <p:nvGraphicFramePr>
          <p:cNvPr id="16" name="Table 15"/>
          <p:cNvGraphicFramePr>
            <a:graphicFrameLocks noGrp="1"/>
          </p:cNvGraphicFramePr>
          <p:nvPr/>
        </p:nvGraphicFramePr>
        <p:xfrm>
          <a:off x="11617523" y="7434858"/>
          <a:ext cx="12169352" cy="3565803"/>
        </p:xfrm>
        <a:graphic>
          <a:graphicData uri="http://schemas.openxmlformats.org/drawingml/2006/table">
            <a:tbl>
              <a:tblPr firstRow="1" bandRow="1">
                <a:tableStyleId>{5C22544A-7EE6-4342-B048-85BDC9FD1C3A}</a:tableStyleId>
              </a:tblPr>
              <a:tblGrid>
                <a:gridCol w="4056451"/>
                <a:gridCol w="8112901"/>
              </a:tblGrid>
              <a:tr h="1188601">
                <a:tc>
                  <a:txBody>
                    <a:bodyPr/>
                    <a:lstStyle/>
                    <a:p>
                      <a:r>
                        <a:rPr lang="en-US" dirty="0" smtClean="0">
                          <a:latin typeface="Segoe UI" pitchFamily="34" charset="0"/>
                          <a:cs typeface="Segoe UI" pitchFamily="34" charset="0"/>
                        </a:rPr>
                        <a:t>Requirement</a:t>
                      </a:r>
                      <a:endParaRPr lang="en-US" dirty="0">
                        <a:latin typeface="Segoe UI" pitchFamily="34" charset="0"/>
                        <a:cs typeface="Segoe UI" pitchFamily="34" charset="0"/>
                      </a:endParaRPr>
                    </a:p>
                  </a:txBody>
                  <a:tcPr>
                    <a:solidFill>
                      <a:schemeClr val="tx1"/>
                    </a:solidFill>
                  </a:tcPr>
                </a:tc>
                <a:tc>
                  <a:txBody>
                    <a:bodyPr/>
                    <a:lstStyle/>
                    <a:p>
                      <a:r>
                        <a:rPr lang="en-US" dirty="0" smtClean="0">
                          <a:latin typeface="Segoe UI" pitchFamily="34" charset="0"/>
                          <a:cs typeface="Segoe UI" pitchFamily="34" charset="0"/>
                        </a:rPr>
                        <a:t>  Every</a:t>
                      </a:r>
                      <a:r>
                        <a:rPr lang="en-US" baseline="0" dirty="0" smtClean="0">
                          <a:latin typeface="Segoe UI" pitchFamily="34" charset="0"/>
                          <a:cs typeface="Segoe UI" pitchFamily="34" charset="0"/>
                        </a:rPr>
                        <a:t> 2.5mins</a:t>
                      </a:r>
                      <a:endParaRPr lang="en-US" dirty="0">
                        <a:latin typeface="Segoe UI" pitchFamily="34" charset="0"/>
                        <a:cs typeface="Segoe UI" pitchFamily="34" charset="0"/>
                      </a:endParaRPr>
                    </a:p>
                  </a:txBody>
                  <a:tcPr>
                    <a:solidFill>
                      <a:schemeClr val="tx1"/>
                    </a:solidFill>
                  </a:tcPr>
                </a:tc>
              </a:tr>
              <a:tr h="1188601">
                <a:tc>
                  <a:txBody>
                    <a:bodyPr/>
                    <a:lstStyle/>
                    <a:p>
                      <a:r>
                        <a:rPr lang="en-US" b="1" dirty="0" smtClean="0">
                          <a:solidFill>
                            <a:schemeClr val="bg1"/>
                          </a:solidFill>
                          <a:latin typeface="Segoe UI" pitchFamily="34" charset="0"/>
                          <a:cs typeface="Segoe UI" pitchFamily="34" charset="0"/>
                        </a:rPr>
                        <a:t>Fast</a:t>
                      </a:r>
                      <a:endParaRPr lang="en-US" b="1" dirty="0">
                        <a:solidFill>
                          <a:schemeClr val="bg1"/>
                        </a:solidFill>
                        <a:latin typeface="Segoe UI" pitchFamily="34" charset="0"/>
                        <a:cs typeface="Segoe UI" pitchFamily="34" charset="0"/>
                      </a:endParaRPr>
                    </a:p>
                  </a:txBody>
                  <a:tcPr>
                    <a:solidFill>
                      <a:schemeClr val="tx1"/>
                    </a:solidFill>
                  </a:tcPr>
                </a:tc>
                <a:tc>
                  <a:txBody>
                    <a:bodyPr/>
                    <a:lstStyle/>
                    <a:p>
                      <a:r>
                        <a:rPr lang="en-US" b="1" dirty="0" smtClean="0">
                          <a:solidFill>
                            <a:schemeClr val="bg1"/>
                          </a:solidFill>
                          <a:latin typeface="Segoe UI" pitchFamily="34" charset="0"/>
                          <a:cs typeface="Segoe UI" pitchFamily="34" charset="0"/>
                        </a:rPr>
                        <a:t>  Refill</a:t>
                      </a:r>
                      <a:r>
                        <a:rPr lang="en-US" b="1" baseline="0" dirty="0" smtClean="0">
                          <a:solidFill>
                            <a:schemeClr val="bg1"/>
                          </a:solidFill>
                          <a:latin typeface="Segoe UI" pitchFamily="34" charset="0"/>
                          <a:cs typeface="Segoe UI" pitchFamily="34" charset="0"/>
                        </a:rPr>
                        <a:t> within 3 </a:t>
                      </a:r>
                      <a:r>
                        <a:rPr lang="en-US" b="1" baseline="0" dirty="0" err="1" smtClean="0">
                          <a:solidFill>
                            <a:schemeClr val="bg1"/>
                          </a:solidFill>
                          <a:latin typeface="Segoe UI" pitchFamily="34" charset="0"/>
                          <a:cs typeface="Segoe UI" pitchFamily="34" charset="0"/>
                        </a:rPr>
                        <a:t>mins</a:t>
                      </a:r>
                      <a:endParaRPr lang="en-US" b="1" dirty="0">
                        <a:solidFill>
                          <a:schemeClr val="bg1"/>
                        </a:solidFill>
                        <a:latin typeface="Segoe UI" pitchFamily="34" charset="0"/>
                        <a:cs typeface="Segoe UI" pitchFamily="34" charset="0"/>
                      </a:endParaRPr>
                    </a:p>
                  </a:txBody>
                  <a:tcPr>
                    <a:solidFill>
                      <a:schemeClr val="tx1"/>
                    </a:solidFill>
                  </a:tcPr>
                </a:tc>
              </a:tr>
              <a:tr h="1188601">
                <a:tc>
                  <a:txBody>
                    <a:bodyPr/>
                    <a:lstStyle/>
                    <a:p>
                      <a:r>
                        <a:rPr lang="en-US" b="1" dirty="0" smtClean="0">
                          <a:solidFill>
                            <a:schemeClr val="bg1"/>
                          </a:solidFill>
                          <a:latin typeface="Segoe UI" pitchFamily="34" charset="0"/>
                          <a:cs typeface="Segoe UI" pitchFamily="34" charset="0"/>
                        </a:rPr>
                        <a:t>Effective</a:t>
                      </a:r>
                      <a:endParaRPr lang="en-US" b="1" dirty="0">
                        <a:solidFill>
                          <a:schemeClr val="bg1"/>
                        </a:solidFill>
                        <a:latin typeface="Segoe UI" pitchFamily="34" charset="0"/>
                        <a:cs typeface="Segoe UI" pitchFamily="34" charset="0"/>
                      </a:endParaRPr>
                    </a:p>
                  </a:txBody>
                  <a:tcPr>
                    <a:solidFill>
                      <a:schemeClr val="tx1"/>
                    </a:solidFill>
                  </a:tcPr>
                </a:tc>
                <a:tc>
                  <a:txBody>
                    <a:bodyPr/>
                    <a:lstStyle/>
                    <a:p>
                      <a:r>
                        <a:rPr lang="en-US" b="1" dirty="0" smtClean="0">
                          <a:solidFill>
                            <a:schemeClr val="bg1"/>
                          </a:solidFill>
                          <a:latin typeface="Segoe UI" pitchFamily="34" charset="0"/>
                          <a:cs typeface="Segoe UI" pitchFamily="34" charset="0"/>
                        </a:rPr>
                        <a:t>  1 base</a:t>
                      </a:r>
                      <a:r>
                        <a:rPr lang="en-US" b="1" baseline="0" dirty="0" smtClean="0">
                          <a:solidFill>
                            <a:schemeClr val="bg1"/>
                          </a:solidFill>
                          <a:latin typeface="Segoe UI" pitchFamily="34" charset="0"/>
                          <a:cs typeface="Segoe UI" pitchFamily="34" charset="0"/>
                        </a:rPr>
                        <a:t> </a:t>
                      </a:r>
                      <a:r>
                        <a:rPr lang="en-US" b="1" dirty="0" smtClean="0">
                          <a:solidFill>
                            <a:schemeClr val="bg1"/>
                          </a:solidFill>
                          <a:latin typeface="Segoe UI" pitchFamily="34" charset="0"/>
                          <a:cs typeface="Segoe UI" pitchFamily="34" charset="0"/>
                        </a:rPr>
                        <a:t>tank covers 5 acres</a:t>
                      </a:r>
                      <a:endParaRPr lang="en-US" b="1" dirty="0">
                        <a:solidFill>
                          <a:schemeClr val="bg1"/>
                        </a:solidFill>
                        <a:latin typeface="Segoe UI" pitchFamily="34" charset="0"/>
                        <a:cs typeface="Segoe UI" pitchFamily="34" charset="0"/>
                      </a:endParaRPr>
                    </a:p>
                  </a:txBody>
                  <a:tcPr>
                    <a:solidFill>
                      <a:schemeClr val="tx1"/>
                    </a:solidFill>
                  </a:tcPr>
                </a:tc>
              </a:tr>
            </a:tbl>
          </a:graphicData>
        </a:graphic>
      </p:graphicFrame>
    </p:spTree>
    <p:extLst>
      <p:ext uri="{BB962C8B-B14F-4D97-AF65-F5344CB8AC3E}">
        <p14:creationId xmlns:p14="http://schemas.microsoft.com/office/powerpoint/2010/main" xmlns="" val="1198104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4"/>
          </p:nvPr>
        </p:nvSpPr>
        <p:spPr/>
        <p:txBody>
          <a:bodyPr/>
          <a:lstStyle/>
          <a:p>
            <a:endParaRPr lang="en-US"/>
          </a:p>
        </p:txBody>
      </p:sp>
      <p:sp>
        <p:nvSpPr>
          <p:cNvPr id="3" name="Text Placeholder 2"/>
          <p:cNvSpPr>
            <a:spLocks noGrp="1"/>
          </p:cNvSpPr>
          <p:nvPr>
            <p:ph type="body" sz="quarter" idx="19"/>
          </p:nvPr>
        </p:nvSpPr>
        <p:spPr/>
        <p:txBody>
          <a:bodyPr/>
          <a:lstStyle/>
          <a:p>
            <a:endParaRPr lang="en-US"/>
          </a:p>
        </p:txBody>
      </p:sp>
      <p:sp>
        <p:nvSpPr>
          <p:cNvPr id="4" name="Rectangle 3"/>
          <p:cNvSpPr/>
          <p:nvPr/>
        </p:nvSpPr>
        <p:spPr>
          <a:xfrm>
            <a:off x="0" y="0"/>
            <a:ext cx="24387175" cy="13717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Заголовок 2"/>
          <p:cNvSpPr txBox="1">
            <a:spLocks/>
          </p:cNvSpPr>
          <p:nvPr/>
        </p:nvSpPr>
        <p:spPr>
          <a:xfrm>
            <a:off x="0" y="522090"/>
            <a:ext cx="24387175" cy="1872208"/>
          </a:xfrm>
          <a:prstGeom prst="rect">
            <a:avLst/>
          </a:prstGeom>
        </p:spPr>
        <p:txBody>
          <a:bodyPr/>
          <a:lstStyle/>
          <a:p>
            <a:pPr marL="0" marR="0" lvl="0" indent="0" algn="ctr" defTabSz="2438645" rtl="0" eaLnBrk="1" fontAlgn="auto" latinLnBrk="0" hangingPunct="1">
              <a:lnSpc>
                <a:spcPct val="100000"/>
              </a:lnSpc>
              <a:spcBef>
                <a:spcPct val="0"/>
              </a:spcBef>
              <a:spcAft>
                <a:spcPts val="0"/>
              </a:spcAft>
              <a:buClrTx/>
              <a:buSzTx/>
              <a:buFontTx/>
              <a:buNone/>
              <a:tabLst/>
              <a:defRPr/>
            </a:pPr>
            <a:r>
              <a:rPr kumimoji="0" lang="en-US" sz="8000" b="1" i="0" u="none" strike="noStrike" kern="1200" cap="none" spc="0" normalizeH="0" baseline="0" noProof="0" dirty="0" smtClean="0">
                <a:ln>
                  <a:noFill/>
                </a:ln>
                <a:solidFill>
                  <a:srgbClr val="92D050"/>
                </a:solidFill>
                <a:effectLst/>
                <a:uLnTx/>
                <a:uFillTx/>
                <a:latin typeface="Tahoma" pitchFamily="34" charset="0"/>
                <a:ea typeface="Tahoma" pitchFamily="34" charset="0"/>
                <a:cs typeface="Tahoma" pitchFamily="34" charset="0"/>
              </a:rPr>
              <a:t>SERVICE BASED </a:t>
            </a:r>
            <a:r>
              <a:rPr kumimoji="0" lang="en-US" sz="8000" b="1" i="0" u="none" strike="noStrike" kern="1200" cap="none" spc="0" normalizeH="0" baseline="0" noProof="0" dirty="0" smtClean="0">
                <a:ln>
                  <a:noFill/>
                </a:ln>
                <a:solidFill>
                  <a:schemeClr val="bg2"/>
                </a:solidFill>
                <a:effectLst/>
                <a:uLnTx/>
                <a:uFillTx/>
                <a:latin typeface="Tahoma" pitchFamily="34" charset="0"/>
                <a:ea typeface="Tahoma" pitchFamily="34" charset="0"/>
                <a:cs typeface="Tahoma" pitchFamily="34" charset="0"/>
              </a:rPr>
              <a:t>OPERATIONS</a:t>
            </a:r>
            <a:r>
              <a:rPr kumimoji="0" lang="en-US" sz="8000" b="1" i="0" u="none" strike="noStrike" kern="1200" cap="none" spc="0" normalizeH="0" noProof="0" dirty="0" smtClean="0">
                <a:ln>
                  <a:noFill/>
                </a:ln>
                <a:solidFill>
                  <a:schemeClr val="bg2"/>
                </a:solidFill>
                <a:effectLst/>
                <a:uLnTx/>
                <a:uFillTx/>
                <a:latin typeface="Tahoma" pitchFamily="34" charset="0"/>
                <a:ea typeface="Tahoma" pitchFamily="34" charset="0"/>
                <a:cs typeface="Tahoma" pitchFamily="34" charset="0"/>
              </a:rPr>
              <a:t> </a:t>
            </a:r>
            <a:r>
              <a:rPr kumimoji="0" lang="en-US" sz="8000" b="1" i="0" u="none" strike="noStrike" kern="1200" cap="none" spc="0" normalizeH="0" baseline="0" noProof="0" dirty="0" smtClean="0">
                <a:ln>
                  <a:noFill/>
                </a:ln>
                <a:solidFill>
                  <a:schemeClr val="bg1"/>
                </a:solidFill>
                <a:effectLst/>
                <a:uLnTx/>
                <a:uFillTx/>
                <a:latin typeface="Tahoma" pitchFamily="34" charset="0"/>
                <a:ea typeface="Tahoma" pitchFamily="34" charset="0"/>
                <a:cs typeface="Tahoma" pitchFamily="34" charset="0"/>
              </a:rPr>
              <a:t>MODEL</a:t>
            </a:r>
            <a:endParaRPr kumimoji="0" lang="ru-RU" sz="11800" b="1" i="0" u="none" strike="noStrike" kern="1200" cap="none" spc="0" normalizeH="0" baseline="0" noProof="0" dirty="0">
              <a:ln>
                <a:noFill/>
              </a:ln>
              <a:solidFill>
                <a:schemeClr val="bg1"/>
              </a:solidFill>
              <a:effectLst/>
              <a:uLnTx/>
              <a:uFillTx/>
              <a:latin typeface="Segoe UI" pitchFamily="34" charset="0"/>
              <a:ea typeface="Tahoma" pitchFamily="34" charset="0"/>
              <a:cs typeface="Segoe UI" pitchFamily="34" charset="0"/>
            </a:endParaRPr>
          </a:p>
        </p:txBody>
      </p:sp>
      <p:graphicFrame>
        <p:nvGraphicFramePr>
          <p:cNvPr id="10" name="Table 9"/>
          <p:cNvGraphicFramePr>
            <a:graphicFrameLocks noGrp="1"/>
          </p:cNvGraphicFramePr>
          <p:nvPr/>
        </p:nvGraphicFramePr>
        <p:xfrm>
          <a:off x="12121579" y="3762450"/>
          <a:ext cx="11089232" cy="6768750"/>
        </p:xfrm>
        <a:graphic>
          <a:graphicData uri="http://schemas.openxmlformats.org/drawingml/2006/table">
            <a:tbl>
              <a:tblPr firstRow="1" bandRow="1">
                <a:tableStyleId>{073A0DAA-6AF3-43AB-8588-CEC1D06C72B9}</a:tableStyleId>
              </a:tblPr>
              <a:tblGrid>
                <a:gridCol w="2552283"/>
                <a:gridCol w="4488498"/>
                <a:gridCol w="4048451"/>
              </a:tblGrid>
              <a:tr h="1128125">
                <a:tc>
                  <a:txBody>
                    <a:bodyPr/>
                    <a:lstStyle/>
                    <a:p>
                      <a:pPr algn="ctr"/>
                      <a:r>
                        <a:rPr lang="en-US" sz="3600" dirty="0" smtClean="0"/>
                        <a:t>FACTOR</a:t>
                      </a:r>
                      <a:endParaRPr lang="en-US" sz="3600" dirty="0"/>
                    </a:p>
                  </a:txBody>
                  <a:tcPr/>
                </a:tc>
                <a:tc>
                  <a:txBody>
                    <a:bodyPr/>
                    <a:lstStyle/>
                    <a:p>
                      <a:pPr algn="ctr"/>
                      <a:r>
                        <a:rPr lang="en-US" sz="3600" dirty="0" smtClean="0"/>
                        <a:t>HUMAN</a:t>
                      </a:r>
                      <a:endParaRPr lang="en-US" sz="3600" dirty="0"/>
                    </a:p>
                  </a:txBody>
                  <a:tcPr/>
                </a:tc>
                <a:tc>
                  <a:txBody>
                    <a:bodyPr/>
                    <a:lstStyle/>
                    <a:p>
                      <a:pPr algn="ctr"/>
                      <a:r>
                        <a:rPr lang="en-US" sz="3600" dirty="0" smtClean="0"/>
                        <a:t>AGRICOPTER</a:t>
                      </a:r>
                      <a:endParaRPr lang="en-US" sz="3600" dirty="0"/>
                    </a:p>
                  </a:txBody>
                  <a:tcPr/>
                </a:tc>
              </a:tr>
              <a:tr h="1128125">
                <a:tc>
                  <a:txBody>
                    <a:bodyPr/>
                    <a:lstStyle/>
                    <a:p>
                      <a:pPr algn="ctr"/>
                      <a:r>
                        <a:rPr lang="en-US" sz="3600" dirty="0" smtClean="0"/>
                        <a:t>TIME</a:t>
                      </a:r>
                      <a:endParaRPr lang="en-US" sz="3600" dirty="0"/>
                    </a:p>
                  </a:txBody>
                  <a:tcPr/>
                </a:tc>
                <a:tc>
                  <a:txBody>
                    <a:bodyPr/>
                    <a:lstStyle/>
                    <a:p>
                      <a:pPr algn="ctr"/>
                      <a:r>
                        <a:rPr lang="en-US" sz="3600" dirty="0" smtClean="0"/>
                        <a:t>4 hours/acre</a:t>
                      </a:r>
                      <a:endParaRPr lang="en-US" sz="3600" dirty="0"/>
                    </a:p>
                  </a:txBody>
                  <a:tcPr/>
                </a:tc>
                <a:tc>
                  <a:txBody>
                    <a:bodyPr/>
                    <a:lstStyle/>
                    <a:p>
                      <a:pPr algn="ctr"/>
                      <a:r>
                        <a:rPr lang="en-US" sz="3600" dirty="0" smtClean="0"/>
                        <a:t>30</a:t>
                      </a:r>
                      <a:r>
                        <a:rPr lang="en-US" sz="3600" baseline="0" dirty="0" smtClean="0"/>
                        <a:t> </a:t>
                      </a:r>
                      <a:r>
                        <a:rPr lang="en-US" sz="3600" baseline="0" dirty="0" err="1" smtClean="0"/>
                        <a:t>mins</a:t>
                      </a:r>
                      <a:r>
                        <a:rPr lang="en-US" sz="3600" baseline="0" dirty="0" smtClean="0"/>
                        <a:t>/acre</a:t>
                      </a:r>
                      <a:endParaRPr lang="en-US" sz="3600" dirty="0"/>
                    </a:p>
                  </a:txBody>
                  <a:tcPr/>
                </a:tc>
              </a:tr>
              <a:tr h="1128125">
                <a:tc>
                  <a:txBody>
                    <a:bodyPr/>
                    <a:lstStyle/>
                    <a:p>
                      <a:pPr algn="ctr"/>
                      <a:r>
                        <a:rPr lang="en-US" sz="3600" dirty="0" smtClean="0"/>
                        <a:t>SPRAYING</a:t>
                      </a:r>
                      <a:endParaRPr lang="en-US" sz="3600" dirty="0"/>
                    </a:p>
                  </a:txBody>
                  <a:tcPr/>
                </a:tc>
                <a:tc>
                  <a:txBody>
                    <a:bodyPr/>
                    <a:lstStyle/>
                    <a:p>
                      <a:pPr algn="ctr"/>
                      <a:r>
                        <a:rPr lang="en-US" sz="3600" dirty="0" smtClean="0"/>
                        <a:t>40% over-spray</a:t>
                      </a:r>
                      <a:endParaRPr lang="en-US" sz="3600" dirty="0"/>
                    </a:p>
                  </a:txBody>
                  <a:tcPr/>
                </a:tc>
                <a:tc>
                  <a:txBody>
                    <a:bodyPr/>
                    <a:lstStyle/>
                    <a:p>
                      <a:pPr algn="ctr"/>
                      <a:r>
                        <a:rPr lang="en-US" sz="3600" dirty="0" smtClean="0"/>
                        <a:t>&lt;5%</a:t>
                      </a:r>
                      <a:r>
                        <a:rPr lang="en-US" sz="3600" baseline="0" dirty="0" smtClean="0"/>
                        <a:t> over-spray</a:t>
                      </a:r>
                      <a:endParaRPr lang="en-US" sz="3600" dirty="0"/>
                    </a:p>
                  </a:txBody>
                  <a:tcPr/>
                </a:tc>
              </a:tr>
              <a:tr h="1128125">
                <a:tc>
                  <a:txBody>
                    <a:bodyPr/>
                    <a:lstStyle/>
                    <a:p>
                      <a:pPr algn="ctr"/>
                      <a:r>
                        <a:rPr lang="en-US" sz="3600" dirty="0" smtClean="0"/>
                        <a:t>HEALTH</a:t>
                      </a:r>
                      <a:endParaRPr lang="en-US" sz="3600" dirty="0"/>
                    </a:p>
                  </a:txBody>
                  <a:tcPr/>
                </a:tc>
                <a:tc>
                  <a:txBody>
                    <a:bodyPr/>
                    <a:lstStyle/>
                    <a:p>
                      <a:pPr algn="ctr"/>
                      <a:r>
                        <a:rPr lang="en-US" sz="3600" dirty="0" smtClean="0"/>
                        <a:t>Direct</a:t>
                      </a:r>
                      <a:r>
                        <a:rPr lang="en-US" sz="3600" baseline="0" dirty="0" smtClean="0"/>
                        <a:t> Exposure</a:t>
                      </a:r>
                      <a:endParaRPr lang="en-US" sz="3600" dirty="0"/>
                    </a:p>
                  </a:txBody>
                  <a:tcPr/>
                </a:tc>
                <a:tc>
                  <a:txBody>
                    <a:bodyPr/>
                    <a:lstStyle/>
                    <a:p>
                      <a:pPr algn="ctr"/>
                      <a:r>
                        <a:rPr lang="en-US" sz="3600" dirty="0" smtClean="0"/>
                        <a:t>No Exposure</a:t>
                      </a:r>
                      <a:endParaRPr lang="en-US" sz="3600" dirty="0"/>
                    </a:p>
                  </a:txBody>
                  <a:tcPr/>
                </a:tc>
              </a:tr>
              <a:tr h="1128125">
                <a:tc>
                  <a:txBody>
                    <a:bodyPr/>
                    <a:lstStyle/>
                    <a:p>
                      <a:pPr algn="ctr"/>
                      <a:r>
                        <a:rPr lang="en-US" sz="3600" dirty="0" smtClean="0"/>
                        <a:t>SPRAY</a:t>
                      </a:r>
                      <a:r>
                        <a:rPr lang="en-US" sz="3600" baseline="0" dirty="0" smtClean="0"/>
                        <a:t> RATE</a:t>
                      </a:r>
                      <a:endParaRPr lang="en-US" sz="3600" dirty="0"/>
                    </a:p>
                  </a:txBody>
                  <a:tcPr/>
                </a:tc>
                <a:tc>
                  <a:txBody>
                    <a:bodyPr/>
                    <a:lstStyle/>
                    <a:p>
                      <a:pPr algn="ctr"/>
                      <a:r>
                        <a:rPr lang="en-US" sz="3600" dirty="0" smtClean="0"/>
                        <a:t>0.6 </a:t>
                      </a:r>
                      <a:r>
                        <a:rPr lang="en-US" sz="3600" dirty="0" err="1" smtClean="0"/>
                        <a:t>Litre</a:t>
                      </a:r>
                      <a:r>
                        <a:rPr lang="en-US" sz="3600" dirty="0" smtClean="0"/>
                        <a:t>/min</a:t>
                      </a:r>
                      <a:endParaRPr lang="en-US" sz="3600" dirty="0"/>
                    </a:p>
                  </a:txBody>
                  <a:tcPr/>
                </a:tc>
                <a:tc>
                  <a:txBody>
                    <a:bodyPr/>
                    <a:lstStyle/>
                    <a:p>
                      <a:pPr algn="ctr"/>
                      <a:r>
                        <a:rPr lang="en-US" sz="3600" dirty="0" smtClean="0"/>
                        <a:t>6Litre/min</a:t>
                      </a:r>
                      <a:endParaRPr lang="en-US" sz="3600" dirty="0"/>
                    </a:p>
                  </a:txBody>
                  <a:tcPr/>
                </a:tc>
              </a:tr>
              <a:tr h="1128125">
                <a:tc>
                  <a:txBody>
                    <a:bodyPr/>
                    <a:lstStyle/>
                    <a:p>
                      <a:pPr algn="ctr"/>
                      <a:r>
                        <a:rPr lang="en-US" sz="3600" b="1" dirty="0" smtClean="0"/>
                        <a:t>COST</a:t>
                      </a:r>
                      <a:endParaRPr lang="en-US" sz="3600" b="1" dirty="0"/>
                    </a:p>
                  </a:txBody>
                  <a:tcPr/>
                </a:tc>
                <a:tc>
                  <a:txBody>
                    <a:bodyPr/>
                    <a:lstStyle/>
                    <a:p>
                      <a:pPr algn="ctr"/>
                      <a:r>
                        <a:rPr lang="en-US" sz="3600" dirty="0" smtClean="0"/>
                        <a:t>₹ </a:t>
                      </a:r>
                      <a:r>
                        <a:rPr lang="en-US" sz="3600" b="1" dirty="0" smtClean="0"/>
                        <a:t>350/acre</a:t>
                      </a:r>
                      <a:endParaRPr lang="en-US" sz="3600" b="1" dirty="0"/>
                    </a:p>
                  </a:txBody>
                  <a:tcPr/>
                </a:tc>
                <a:tc>
                  <a:txBody>
                    <a:bodyPr/>
                    <a:lstStyle/>
                    <a:p>
                      <a:pPr algn="ctr"/>
                      <a:r>
                        <a:rPr lang="en-US" sz="3600" dirty="0" smtClean="0"/>
                        <a:t>₹ </a:t>
                      </a:r>
                      <a:r>
                        <a:rPr lang="en-US" sz="3600" b="1" baseline="0" dirty="0" smtClean="0"/>
                        <a:t>350/acre</a:t>
                      </a:r>
                      <a:endParaRPr lang="en-US" sz="3600" b="1" dirty="0"/>
                    </a:p>
                  </a:txBody>
                  <a:tcPr/>
                </a:tc>
              </a:tr>
            </a:tbl>
          </a:graphicData>
        </a:graphic>
      </p:graphicFrame>
      <p:sp>
        <p:nvSpPr>
          <p:cNvPr id="11" name="Заголовок 2"/>
          <p:cNvSpPr txBox="1">
            <a:spLocks/>
          </p:cNvSpPr>
          <p:nvPr/>
        </p:nvSpPr>
        <p:spPr>
          <a:xfrm>
            <a:off x="384275" y="2250282"/>
            <a:ext cx="14833648" cy="10891242"/>
          </a:xfrm>
          <a:prstGeom prst="rect">
            <a:avLst/>
          </a:prstGeom>
        </p:spPr>
        <p:txBody>
          <a:bodyPr/>
          <a:lstStyle/>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rgbClr val="92D050"/>
                </a:solidFill>
                <a:latin typeface="Segoe UI" pitchFamily="34" charset="0"/>
                <a:ea typeface="Tahoma" pitchFamily="34" charset="0"/>
                <a:cs typeface="Segoe UI" pitchFamily="34" charset="0"/>
              </a:rPr>
              <a:t>OUR PARAMETER CALCULATIONS:</a:t>
            </a: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nozzle discharge rate = 0.1 L/s</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volume sprayed = 70L/acre</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total spray time = 70(L/acre) / 0.1(L/s)  = 700 s</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 = 11.6min</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horizontal distance covered = 960m/acre</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horizontal </a:t>
            </a:r>
            <a:r>
              <a:rPr lang="en-US" sz="4000" b="1" dirty="0" smtClean="0">
                <a:solidFill>
                  <a:schemeClr val="bg1"/>
                </a:solidFill>
                <a:latin typeface="Segoe UI" pitchFamily="34" charset="0"/>
                <a:ea typeface="Tahoma" pitchFamily="34" charset="0"/>
                <a:cs typeface="Segoe UI" pitchFamily="34" charset="0"/>
              </a:rPr>
              <a:t>d</a:t>
            </a:r>
            <a:r>
              <a:rPr lang="en-US" sz="4000" b="1" dirty="0" smtClean="0">
                <a:solidFill>
                  <a:schemeClr val="bg1"/>
                </a:solidFill>
                <a:latin typeface="Segoe UI" pitchFamily="34" charset="0"/>
                <a:ea typeface="Tahoma" pitchFamily="34" charset="0"/>
                <a:cs typeface="Segoe UI" pitchFamily="34" charset="0"/>
              </a:rPr>
              <a:t>rone speed = 960 / 700 = 1.4m/s</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drone height = 3.5m</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effective spray width = 4.5m</a:t>
            </a:r>
          </a:p>
          <a:p>
            <a:pPr lvl="0" defTabSz="2438645">
              <a:spcBef>
                <a:spcPct val="0"/>
              </a:spcBef>
              <a:defRPr/>
            </a:pPr>
            <a:endParaRPr lang="en-US" sz="4000" b="1" dirty="0" smtClean="0">
              <a:solidFill>
                <a:schemeClr val="bg1"/>
              </a:solidFill>
              <a:latin typeface="Segoe UI" pitchFamily="34" charset="0"/>
              <a:ea typeface="Tahoma" pitchFamily="34" charset="0"/>
              <a:cs typeface="Segoe UI" pitchFamily="34" charset="0"/>
            </a:endParaRPr>
          </a:p>
          <a:p>
            <a:pPr lvl="0" defTabSz="2438645">
              <a:spcBef>
                <a:spcPct val="0"/>
              </a:spcBef>
              <a:defRPr/>
            </a:pPr>
            <a:r>
              <a:rPr lang="en-US" sz="4000" b="1" dirty="0" smtClean="0">
                <a:solidFill>
                  <a:schemeClr val="bg1"/>
                </a:solidFill>
                <a:latin typeface="Segoe UI" pitchFamily="34" charset="0"/>
                <a:ea typeface="Tahoma" pitchFamily="34" charset="0"/>
                <a:cs typeface="Segoe UI" pitchFamily="34" charset="0"/>
              </a:rPr>
              <a:t>tank capacity = </a:t>
            </a:r>
            <a:r>
              <a:rPr lang="en-US" sz="4000" b="1" dirty="0" smtClean="0">
                <a:solidFill>
                  <a:schemeClr val="bg1"/>
                </a:solidFill>
                <a:latin typeface="Segoe UI" pitchFamily="34" charset="0"/>
                <a:ea typeface="Tahoma" pitchFamily="34" charset="0"/>
                <a:cs typeface="Segoe UI" pitchFamily="34" charset="0"/>
              </a:rPr>
              <a:t>15L</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refilling rate= 7.5L/min</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refilling time = 15 L / 7.5 L/min = 2 min</a:t>
            </a: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precision landing time = 1 min</a:t>
            </a: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overall net time = 11.6 + (2 + 1)*5 = 26~ 30min/acre</a:t>
            </a: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r>
              <a:rPr lang="en-US" sz="4000" b="1" dirty="0" smtClean="0">
                <a:solidFill>
                  <a:schemeClr val="bg1"/>
                </a:solidFill>
                <a:latin typeface="Segoe UI" pitchFamily="34" charset="0"/>
                <a:ea typeface="Tahoma" pitchFamily="34" charset="0"/>
                <a:cs typeface="Segoe UI" pitchFamily="34" charset="0"/>
              </a:rPr>
              <a:t> </a:t>
            </a: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4000" b="1" dirty="0" smtClean="0">
              <a:solidFill>
                <a:schemeClr val="bg1"/>
              </a:solidFill>
              <a:latin typeface="Segoe UI" pitchFamily="34" charset="0"/>
              <a:ea typeface="Tahoma" pitchFamily="34" charset="0"/>
              <a:cs typeface="Segoe UI" pitchFamily="34" charset="0"/>
            </a:endParaRPr>
          </a:p>
          <a:p>
            <a:pPr marL="0" marR="0" lvl="0" indent="0" defTabSz="2438645" rtl="0" eaLnBrk="1" fontAlgn="auto" latinLnBrk="0" hangingPunct="1">
              <a:lnSpc>
                <a:spcPct val="100000"/>
              </a:lnSpc>
              <a:spcBef>
                <a:spcPct val="0"/>
              </a:spcBef>
              <a:spcAft>
                <a:spcPts val="0"/>
              </a:spcAft>
              <a:buClrTx/>
              <a:buSzTx/>
              <a:tabLst/>
              <a:defRPr/>
            </a:pPr>
            <a:endParaRPr lang="en-US" sz="5400" b="1" dirty="0" smtClean="0">
              <a:solidFill>
                <a:schemeClr val="bg2"/>
              </a:solidFill>
              <a:latin typeface="Segoe UI" pitchFamily="34" charset="0"/>
              <a:ea typeface="Tahoma" pitchFamily="34" charset="0"/>
              <a:cs typeface="Segoe UI" pitchFamily="34" charset="0"/>
            </a:endParaRPr>
          </a:p>
        </p:txBody>
      </p:sp>
      <p:sp>
        <p:nvSpPr>
          <p:cNvPr id="12" name="Rectangle 11"/>
          <p:cNvSpPr/>
          <p:nvPr/>
        </p:nvSpPr>
        <p:spPr>
          <a:xfrm>
            <a:off x="384275" y="11899354"/>
            <a:ext cx="12817424" cy="79208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16B49A">
      <a:dk1>
        <a:srgbClr val="000000"/>
      </a:dk1>
      <a:lt1>
        <a:srgbClr val="FFFFFF"/>
      </a:lt1>
      <a:dk2>
        <a:srgbClr val="20272B"/>
      </a:dk2>
      <a:lt2>
        <a:srgbClr val="FFFFFF"/>
      </a:lt2>
      <a:accent1>
        <a:srgbClr val="16B39A"/>
      </a:accent1>
      <a:accent2>
        <a:srgbClr val="BBC0C4"/>
      </a:accent2>
      <a:accent3>
        <a:srgbClr val="A2A7AB"/>
      </a:accent3>
      <a:accent4>
        <a:srgbClr val="7D8287"/>
      </a:accent4>
      <a:accent5>
        <a:srgbClr val="65696D"/>
      </a:accent5>
      <a:accent6>
        <a:srgbClr val="4B4E51"/>
      </a:accent6>
      <a:hlink>
        <a:srgbClr val="F49100"/>
      </a:hlink>
      <a:folHlink>
        <a:srgbClr val="85DFD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71233</TotalTime>
  <Words>1005</Words>
  <Application>Microsoft Office PowerPoint</Application>
  <PresentationFormat>Custom</PresentationFormat>
  <Paragraphs>286</Paragraphs>
  <Slides>13</Slides>
  <Notes>7</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Тема Office</vt:lpstr>
      <vt:lpstr>Slide 1</vt:lpstr>
      <vt:lpstr>UNDERSTANDING THE FARMING PROCESS </vt:lpstr>
      <vt:lpstr>Slide 3</vt:lpstr>
      <vt:lpstr>WHAT WE ARE  TRYING TO SOLVE </vt:lpstr>
      <vt:lpstr>Slide 5</vt:lpstr>
      <vt:lpstr>Slide 6</vt:lpstr>
      <vt:lpstr>Slide 7</vt:lpstr>
      <vt:lpstr>Slide 8</vt:lpstr>
      <vt:lpstr>Slide 9</vt:lpstr>
      <vt:lpstr>Slide 10</vt:lpstr>
      <vt:lpstr>Slide 11</vt:lpstr>
      <vt:lpstr>Slide 12</vt:lpstr>
      <vt:lpstr>Slide 13</vt:lpstr>
    </vt:vector>
  </TitlesOfParts>
  <Company>SPecialiST RePack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федотов</dc:creator>
  <cp:lastModifiedBy>Anand</cp:lastModifiedBy>
  <cp:revision>3053</cp:revision>
  <dcterms:created xsi:type="dcterms:W3CDTF">2015-06-18T17:56:23Z</dcterms:created>
  <dcterms:modified xsi:type="dcterms:W3CDTF">2018-12-19T08:31:13Z</dcterms:modified>
</cp:coreProperties>
</file>